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753600" cy="7315200"/>
  <p:notesSz cx="9753600" cy="7315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69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26449" y="323532"/>
            <a:ext cx="8700700" cy="802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3040" y="4096512"/>
            <a:ext cx="682752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1" i="0">
                <a:solidFill>
                  <a:srgbClr val="4D4D7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1" i="0">
                <a:solidFill>
                  <a:srgbClr val="4D4D7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7680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023104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1" i="0">
                <a:solidFill>
                  <a:srgbClr val="4D4D7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9753599" y="7315199"/>
                </a:moveTo>
                <a:lnTo>
                  <a:pt x="0" y="7315199"/>
                </a:lnTo>
                <a:lnTo>
                  <a:pt x="0" y="0"/>
                </a:lnTo>
                <a:lnTo>
                  <a:pt x="9753599" y="0"/>
                </a:lnTo>
                <a:lnTo>
                  <a:pt x="9753599" y="7315199"/>
                </a:lnTo>
                <a:close/>
              </a:path>
            </a:pathLst>
          </a:custGeom>
          <a:solidFill>
            <a:srgbClr val="DBE7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0444" y="471480"/>
            <a:ext cx="3189604" cy="903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50" b="1" i="0">
                <a:solidFill>
                  <a:srgbClr val="4D4D7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7680" y="1682496"/>
            <a:ext cx="8778240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16224" y="6803136"/>
            <a:ext cx="312115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87680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022592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10400" y="1828800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5">
                <a:moveTo>
                  <a:pt x="168354" y="336710"/>
                </a:moveTo>
                <a:lnTo>
                  <a:pt x="123598" y="330696"/>
                </a:lnTo>
                <a:lnTo>
                  <a:pt x="83382" y="313724"/>
                </a:lnTo>
                <a:lnTo>
                  <a:pt x="49309" y="287400"/>
                </a:lnTo>
                <a:lnTo>
                  <a:pt x="22984" y="253327"/>
                </a:lnTo>
                <a:lnTo>
                  <a:pt x="6012" y="213110"/>
                </a:lnTo>
                <a:lnTo>
                  <a:pt x="0" y="168361"/>
                </a:lnTo>
                <a:lnTo>
                  <a:pt x="6012" y="123599"/>
                </a:lnTo>
                <a:lnTo>
                  <a:pt x="22984" y="83382"/>
                </a:lnTo>
                <a:lnTo>
                  <a:pt x="49309" y="49309"/>
                </a:lnTo>
                <a:lnTo>
                  <a:pt x="83382" y="22985"/>
                </a:lnTo>
                <a:lnTo>
                  <a:pt x="123598" y="6013"/>
                </a:lnTo>
                <a:lnTo>
                  <a:pt x="168352" y="0"/>
                </a:lnTo>
                <a:lnTo>
                  <a:pt x="213109" y="6013"/>
                </a:lnTo>
                <a:lnTo>
                  <a:pt x="253326" y="22985"/>
                </a:lnTo>
                <a:lnTo>
                  <a:pt x="287399" y="49309"/>
                </a:lnTo>
                <a:lnTo>
                  <a:pt x="313724" y="83382"/>
                </a:lnTo>
                <a:lnTo>
                  <a:pt x="330696" y="123599"/>
                </a:lnTo>
                <a:lnTo>
                  <a:pt x="336709" y="168348"/>
                </a:lnTo>
                <a:lnTo>
                  <a:pt x="330696" y="213110"/>
                </a:lnTo>
                <a:lnTo>
                  <a:pt x="313724" y="253327"/>
                </a:lnTo>
                <a:lnTo>
                  <a:pt x="287399" y="287400"/>
                </a:lnTo>
                <a:lnTo>
                  <a:pt x="253326" y="313724"/>
                </a:lnTo>
                <a:lnTo>
                  <a:pt x="213109" y="330696"/>
                </a:lnTo>
                <a:lnTo>
                  <a:pt x="168354" y="336710"/>
                </a:lnTo>
                <a:close/>
              </a:path>
            </a:pathLst>
          </a:custGeom>
          <a:solidFill>
            <a:srgbClr val="4849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70208" y="0"/>
            <a:ext cx="126364" cy="2356485"/>
          </a:xfrm>
          <a:custGeom>
            <a:avLst/>
            <a:gdLst/>
            <a:ahLst/>
            <a:cxnLst/>
            <a:rect l="l" t="t" r="r" b="b"/>
            <a:pathLst>
              <a:path w="126365" h="2356485">
                <a:moveTo>
                  <a:pt x="0" y="0"/>
                </a:moveTo>
                <a:lnTo>
                  <a:pt x="125785" y="0"/>
                </a:lnTo>
                <a:lnTo>
                  <a:pt x="125785" y="2355933"/>
                </a:lnTo>
                <a:lnTo>
                  <a:pt x="0" y="235593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44093" y="0"/>
            <a:ext cx="2209800" cy="3216910"/>
            <a:chOff x="7544093" y="0"/>
            <a:chExt cx="2209800" cy="3216910"/>
          </a:xfrm>
        </p:grpSpPr>
        <p:sp>
          <p:nvSpPr>
            <p:cNvPr id="5" name="object 5"/>
            <p:cNvSpPr/>
            <p:nvPr/>
          </p:nvSpPr>
          <p:spPr>
            <a:xfrm>
              <a:off x="8418833" y="0"/>
              <a:ext cx="1334770" cy="1943735"/>
            </a:xfrm>
            <a:custGeom>
              <a:avLst/>
              <a:gdLst/>
              <a:ahLst/>
              <a:cxnLst/>
              <a:rect l="l" t="t" r="r" b="b"/>
              <a:pathLst>
                <a:path w="1334770" h="1943735">
                  <a:moveTo>
                    <a:pt x="1334766" y="1943250"/>
                  </a:moveTo>
                  <a:lnTo>
                    <a:pt x="0" y="0"/>
                  </a:lnTo>
                  <a:lnTo>
                    <a:pt x="1334766" y="0"/>
                  </a:lnTo>
                  <a:lnTo>
                    <a:pt x="1334766" y="1943250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4093" y="0"/>
              <a:ext cx="2209505" cy="321675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232362" y="0"/>
              <a:ext cx="140970" cy="2548255"/>
            </a:xfrm>
            <a:custGeom>
              <a:avLst/>
              <a:gdLst/>
              <a:ahLst/>
              <a:cxnLst/>
              <a:rect l="l" t="t" r="r" b="b"/>
              <a:pathLst>
                <a:path w="140970" h="2548255">
                  <a:moveTo>
                    <a:pt x="0" y="0"/>
                  </a:moveTo>
                  <a:lnTo>
                    <a:pt x="140669" y="0"/>
                  </a:lnTo>
                  <a:lnTo>
                    <a:pt x="140669" y="2547831"/>
                  </a:lnTo>
                  <a:lnTo>
                    <a:pt x="0" y="25478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67514" y="0"/>
              <a:ext cx="386084" cy="56209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441894" y="4903534"/>
            <a:ext cx="3312160" cy="2411730"/>
            <a:chOff x="6441894" y="4903534"/>
            <a:chExt cx="3312160" cy="2411730"/>
          </a:xfrm>
        </p:grpSpPr>
        <p:sp>
          <p:nvSpPr>
            <p:cNvPr id="10" name="object 10"/>
            <p:cNvSpPr/>
            <p:nvPr/>
          </p:nvSpPr>
          <p:spPr>
            <a:xfrm>
              <a:off x="9003342" y="6179662"/>
              <a:ext cx="133350" cy="1136015"/>
            </a:xfrm>
            <a:custGeom>
              <a:avLst/>
              <a:gdLst/>
              <a:ahLst/>
              <a:cxnLst/>
              <a:rect l="l" t="t" r="r" b="b"/>
              <a:pathLst>
                <a:path w="133350" h="1136015">
                  <a:moveTo>
                    <a:pt x="0" y="0"/>
                  </a:moveTo>
                  <a:lnTo>
                    <a:pt x="133066" y="0"/>
                  </a:lnTo>
                  <a:lnTo>
                    <a:pt x="133066" y="1135537"/>
                  </a:lnTo>
                  <a:lnTo>
                    <a:pt x="0" y="11355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71070" y="6674834"/>
              <a:ext cx="782955" cy="640715"/>
            </a:xfrm>
            <a:custGeom>
              <a:avLst/>
              <a:gdLst/>
              <a:ahLst/>
              <a:cxnLst/>
              <a:rect l="l" t="t" r="r" b="b"/>
              <a:pathLst>
                <a:path w="782954" h="640715">
                  <a:moveTo>
                    <a:pt x="782529" y="640365"/>
                  </a:moveTo>
                  <a:lnTo>
                    <a:pt x="439849" y="640365"/>
                  </a:lnTo>
                  <a:lnTo>
                    <a:pt x="0" y="0"/>
                  </a:lnTo>
                  <a:lnTo>
                    <a:pt x="782529" y="0"/>
                  </a:lnTo>
                  <a:lnTo>
                    <a:pt x="782529" y="640365"/>
                  </a:lnTo>
                  <a:close/>
                </a:path>
              </a:pathLst>
            </a:custGeom>
            <a:solidFill>
              <a:srgbClr val="20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1894" y="6215199"/>
              <a:ext cx="2642800" cy="1100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530431" y="6690658"/>
              <a:ext cx="1223645" cy="624840"/>
            </a:xfrm>
            <a:custGeom>
              <a:avLst/>
              <a:gdLst/>
              <a:ahLst/>
              <a:cxnLst/>
              <a:rect l="l" t="t" r="r" b="b"/>
              <a:pathLst>
                <a:path w="1223645" h="624840">
                  <a:moveTo>
                    <a:pt x="1223168" y="624541"/>
                  </a:moveTo>
                  <a:lnTo>
                    <a:pt x="0" y="624541"/>
                  </a:lnTo>
                  <a:lnTo>
                    <a:pt x="435338" y="0"/>
                  </a:lnTo>
                  <a:lnTo>
                    <a:pt x="1223168" y="0"/>
                  </a:lnTo>
                  <a:lnTo>
                    <a:pt x="1223168" y="624541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78030" y="4903534"/>
              <a:ext cx="145415" cy="2411730"/>
            </a:xfrm>
            <a:custGeom>
              <a:avLst/>
              <a:gdLst/>
              <a:ahLst/>
              <a:cxnLst/>
              <a:rect l="l" t="t" r="r" b="b"/>
              <a:pathLst>
                <a:path w="145415" h="2411729">
                  <a:moveTo>
                    <a:pt x="0" y="0"/>
                  </a:moveTo>
                  <a:lnTo>
                    <a:pt x="145245" y="0"/>
                  </a:lnTo>
                  <a:lnTo>
                    <a:pt x="145245" y="2411665"/>
                  </a:lnTo>
                  <a:lnTo>
                    <a:pt x="0" y="24116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0" y="6417730"/>
            <a:ext cx="3032125" cy="896619"/>
          </a:xfrm>
          <a:custGeom>
            <a:avLst/>
            <a:gdLst/>
            <a:ahLst/>
            <a:cxnLst/>
            <a:rect l="l" t="t" r="r" b="b"/>
            <a:pathLst>
              <a:path w="3032125" h="896620">
                <a:moveTo>
                  <a:pt x="2769659" y="111760"/>
                </a:moveTo>
                <a:lnTo>
                  <a:pt x="2571021" y="111760"/>
                </a:lnTo>
                <a:lnTo>
                  <a:pt x="2588387" y="102870"/>
                </a:lnTo>
                <a:lnTo>
                  <a:pt x="2604522" y="97790"/>
                </a:lnTo>
                <a:lnTo>
                  <a:pt x="2620669" y="95250"/>
                </a:lnTo>
                <a:lnTo>
                  <a:pt x="2621584" y="80010"/>
                </a:lnTo>
                <a:lnTo>
                  <a:pt x="2625966" y="46990"/>
                </a:lnTo>
                <a:lnTo>
                  <a:pt x="2636272" y="13970"/>
                </a:lnTo>
                <a:lnTo>
                  <a:pt x="2654956" y="0"/>
                </a:lnTo>
                <a:lnTo>
                  <a:pt x="2685723" y="0"/>
                </a:lnTo>
                <a:lnTo>
                  <a:pt x="2704408" y="13970"/>
                </a:lnTo>
                <a:lnTo>
                  <a:pt x="2714713" y="46990"/>
                </a:lnTo>
                <a:lnTo>
                  <a:pt x="2719096" y="80010"/>
                </a:lnTo>
                <a:lnTo>
                  <a:pt x="2720011" y="95250"/>
                </a:lnTo>
                <a:lnTo>
                  <a:pt x="2736139" y="97790"/>
                </a:lnTo>
                <a:lnTo>
                  <a:pt x="2752275" y="102870"/>
                </a:lnTo>
                <a:lnTo>
                  <a:pt x="2769659" y="111760"/>
                </a:lnTo>
                <a:close/>
              </a:path>
              <a:path w="3032125" h="896620">
                <a:moveTo>
                  <a:pt x="457546" y="57150"/>
                </a:moveTo>
                <a:lnTo>
                  <a:pt x="448769" y="57150"/>
                </a:lnTo>
                <a:lnTo>
                  <a:pt x="448769" y="45720"/>
                </a:lnTo>
                <a:lnTo>
                  <a:pt x="457546" y="45720"/>
                </a:lnTo>
                <a:lnTo>
                  <a:pt x="457546" y="57150"/>
                </a:lnTo>
                <a:close/>
              </a:path>
              <a:path w="3032125" h="896620">
                <a:moveTo>
                  <a:pt x="1105029" y="57150"/>
                </a:moveTo>
                <a:lnTo>
                  <a:pt x="1096252" y="57150"/>
                </a:lnTo>
                <a:lnTo>
                  <a:pt x="1096252" y="45720"/>
                </a:lnTo>
                <a:lnTo>
                  <a:pt x="1105029" y="45720"/>
                </a:lnTo>
                <a:lnTo>
                  <a:pt x="1105029" y="57150"/>
                </a:lnTo>
                <a:close/>
              </a:path>
              <a:path w="3032125" h="896620">
                <a:moveTo>
                  <a:pt x="480313" y="64770"/>
                </a:moveTo>
                <a:lnTo>
                  <a:pt x="426002" y="64770"/>
                </a:lnTo>
                <a:lnTo>
                  <a:pt x="426002" y="57150"/>
                </a:lnTo>
                <a:lnTo>
                  <a:pt x="480313" y="57150"/>
                </a:lnTo>
                <a:lnTo>
                  <a:pt x="480313" y="64770"/>
                </a:lnTo>
                <a:close/>
              </a:path>
              <a:path w="3032125" h="896620">
                <a:moveTo>
                  <a:pt x="1127796" y="64770"/>
                </a:moveTo>
                <a:lnTo>
                  <a:pt x="1073485" y="64770"/>
                </a:lnTo>
                <a:lnTo>
                  <a:pt x="1073485" y="57150"/>
                </a:lnTo>
                <a:lnTo>
                  <a:pt x="1127796" y="57150"/>
                </a:lnTo>
                <a:lnTo>
                  <a:pt x="1127796" y="64770"/>
                </a:lnTo>
                <a:close/>
              </a:path>
              <a:path w="3032125" h="896620">
                <a:moveTo>
                  <a:pt x="493023" y="160020"/>
                </a:moveTo>
                <a:lnTo>
                  <a:pt x="413293" y="160020"/>
                </a:lnTo>
                <a:lnTo>
                  <a:pt x="413944" y="148590"/>
                </a:lnTo>
                <a:lnTo>
                  <a:pt x="417985" y="124460"/>
                </a:lnTo>
                <a:lnTo>
                  <a:pt x="428549" y="97790"/>
                </a:lnTo>
                <a:lnTo>
                  <a:pt x="448769" y="83820"/>
                </a:lnTo>
                <a:lnTo>
                  <a:pt x="448769" y="64770"/>
                </a:lnTo>
                <a:lnTo>
                  <a:pt x="457546" y="64770"/>
                </a:lnTo>
                <a:lnTo>
                  <a:pt x="457546" y="83820"/>
                </a:lnTo>
                <a:lnTo>
                  <a:pt x="477786" y="97790"/>
                </a:lnTo>
                <a:lnTo>
                  <a:pt x="488348" y="124460"/>
                </a:lnTo>
                <a:lnTo>
                  <a:pt x="492378" y="148590"/>
                </a:lnTo>
                <a:lnTo>
                  <a:pt x="493023" y="160020"/>
                </a:lnTo>
                <a:close/>
              </a:path>
              <a:path w="3032125" h="896620">
                <a:moveTo>
                  <a:pt x="1140505" y="160020"/>
                </a:moveTo>
                <a:lnTo>
                  <a:pt x="1060776" y="160020"/>
                </a:lnTo>
                <a:lnTo>
                  <a:pt x="1061426" y="148590"/>
                </a:lnTo>
                <a:lnTo>
                  <a:pt x="1065467" y="124460"/>
                </a:lnTo>
                <a:lnTo>
                  <a:pt x="1076031" y="97790"/>
                </a:lnTo>
                <a:lnTo>
                  <a:pt x="1096252" y="83820"/>
                </a:lnTo>
                <a:lnTo>
                  <a:pt x="1096252" y="64770"/>
                </a:lnTo>
                <a:lnTo>
                  <a:pt x="1105029" y="64770"/>
                </a:lnTo>
                <a:lnTo>
                  <a:pt x="1105029" y="83820"/>
                </a:lnTo>
                <a:lnTo>
                  <a:pt x="1125250" y="97790"/>
                </a:lnTo>
                <a:lnTo>
                  <a:pt x="1135814" y="124460"/>
                </a:lnTo>
                <a:lnTo>
                  <a:pt x="1139855" y="148590"/>
                </a:lnTo>
                <a:lnTo>
                  <a:pt x="1140505" y="160020"/>
                </a:lnTo>
                <a:close/>
              </a:path>
              <a:path w="3032125" h="896620">
                <a:moveTo>
                  <a:pt x="2800198" y="678180"/>
                </a:moveTo>
                <a:lnTo>
                  <a:pt x="2539888" y="678180"/>
                </a:lnTo>
                <a:lnTo>
                  <a:pt x="2549360" y="668020"/>
                </a:lnTo>
                <a:lnTo>
                  <a:pt x="2560226" y="657860"/>
                </a:lnTo>
                <a:lnTo>
                  <a:pt x="2571871" y="651510"/>
                </a:lnTo>
                <a:lnTo>
                  <a:pt x="2583684" y="648970"/>
                </a:lnTo>
                <a:lnTo>
                  <a:pt x="2583684" y="430530"/>
                </a:lnTo>
                <a:lnTo>
                  <a:pt x="2572849" y="396240"/>
                </a:lnTo>
                <a:lnTo>
                  <a:pt x="2572849" y="312420"/>
                </a:lnTo>
                <a:lnTo>
                  <a:pt x="2571961" y="298450"/>
                </a:lnTo>
                <a:lnTo>
                  <a:pt x="2561046" y="229870"/>
                </a:lnTo>
                <a:lnTo>
                  <a:pt x="2525898" y="179070"/>
                </a:lnTo>
                <a:lnTo>
                  <a:pt x="2420248" y="172720"/>
                </a:lnTo>
                <a:lnTo>
                  <a:pt x="2407630" y="140970"/>
                </a:lnTo>
                <a:lnTo>
                  <a:pt x="2327260" y="130810"/>
                </a:lnTo>
                <a:lnTo>
                  <a:pt x="2321603" y="129540"/>
                </a:lnTo>
                <a:lnTo>
                  <a:pt x="2311797" y="125730"/>
                </a:lnTo>
                <a:lnTo>
                  <a:pt x="2308591" y="119380"/>
                </a:lnTo>
                <a:lnTo>
                  <a:pt x="2322734" y="111760"/>
                </a:lnTo>
                <a:lnTo>
                  <a:pt x="3017945" y="111760"/>
                </a:lnTo>
                <a:lnTo>
                  <a:pt x="3032089" y="119380"/>
                </a:lnTo>
                <a:lnTo>
                  <a:pt x="3028883" y="125730"/>
                </a:lnTo>
                <a:lnTo>
                  <a:pt x="3019077" y="129540"/>
                </a:lnTo>
                <a:lnTo>
                  <a:pt x="3013419" y="130810"/>
                </a:lnTo>
                <a:lnTo>
                  <a:pt x="2933050" y="140970"/>
                </a:lnTo>
                <a:lnTo>
                  <a:pt x="2920432" y="172720"/>
                </a:lnTo>
                <a:lnTo>
                  <a:pt x="2814781" y="179070"/>
                </a:lnTo>
                <a:lnTo>
                  <a:pt x="2779634" y="229870"/>
                </a:lnTo>
                <a:lnTo>
                  <a:pt x="2768719" y="298450"/>
                </a:lnTo>
                <a:lnTo>
                  <a:pt x="2767830" y="312420"/>
                </a:lnTo>
                <a:lnTo>
                  <a:pt x="2767830" y="396240"/>
                </a:lnTo>
                <a:lnTo>
                  <a:pt x="2756996" y="430530"/>
                </a:lnTo>
                <a:lnTo>
                  <a:pt x="2756996" y="648970"/>
                </a:lnTo>
                <a:lnTo>
                  <a:pt x="2777442" y="656590"/>
                </a:lnTo>
                <a:lnTo>
                  <a:pt x="2796037" y="673100"/>
                </a:lnTo>
                <a:lnTo>
                  <a:pt x="2800198" y="678180"/>
                </a:lnTo>
                <a:close/>
              </a:path>
              <a:path w="3032125" h="896620">
                <a:moveTo>
                  <a:pt x="527310" y="255270"/>
                </a:moveTo>
                <a:lnTo>
                  <a:pt x="379005" y="255270"/>
                </a:lnTo>
                <a:lnTo>
                  <a:pt x="379005" y="160020"/>
                </a:lnTo>
                <a:lnTo>
                  <a:pt x="527310" y="160020"/>
                </a:lnTo>
                <a:lnTo>
                  <a:pt x="527310" y="255270"/>
                </a:lnTo>
                <a:close/>
              </a:path>
              <a:path w="3032125" h="896620">
                <a:moveTo>
                  <a:pt x="1174793" y="255270"/>
                </a:moveTo>
                <a:lnTo>
                  <a:pt x="1026488" y="255270"/>
                </a:lnTo>
                <a:lnTo>
                  <a:pt x="1026488" y="160020"/>
                </a:lnTo>
                <a:lnTo>
                  <a:pt x="1174793" y="160020"/>
                </a:lnTo>
                <a:lnTo>
                  <a:pt x="1174793" y="255270"/>
                </a:lnTo>
                <a:close/>
              </a:path>
              <a:path w="3032125" h="896620">
                <a:moveTo>
                  <a:pt x="905065" y="388620"/>
                </a:moveTo>
                <a:lnTo>
                  <a:pt x="648824" y="388620"/>
                </a:lnTo>
                <a:lnTo>
                  <a:pt x="648824" y="345440"/>
                </a:lnTo>
                <a:lnTo>
                  <a:pt x="649544" y="332740"/>
                </a:lnTo>
                <a:lnTo>
                  <a:pt x="657945" y="304800"/>
                </a:lnTo>
                <a:lnTo>
                  <a:pt x="683386" y="276860"/>
                </a:lnTo>
                <a:lnTo>
                  <a:pt x="735229" y="264160"/>
                </a:lnTo>
                <a:lnTo>
                  <a:pt x="735229" y="218440"/>
                </a:lnTo>
                <a:lnTo>
                  <a:pt x="736135" y="214630"/>
                </a:lnTo>
                <a:lnTo>
                  <a:pt x="740252" y="205740"/>
                </a:lnTo>
                <a:lnTo>
                  <a:pt x="749674" y="195580"/>
                </a:lnTo>
                <a:lnTo>
                  <a:pt x="766499" y="191770"/>
                </a:lnTo>
                <a:lnTo>
                  <a:pt x="787391" y="191770"/>
                </a:lnTo>
                <a:lnTo>
                  <a:pt x="804215" y="195580"/>
                </a:lnTo>
                <a:lnTo>
                  <a:pt x="813638" y="205740"/>
                </a:lnTo>
                <a:lnTo>
                  <a:pt x="817755" y="214630"/>
                </a:lnTo>
                <a:lnTo>
                  <a:pt x="818661" y="218440"/>
                </a:lnTo>
                <a:lnTo>
                  <a:pt x="818661" y="264160"/>
                </a:lnTo>
                <a:lnTo>
                  <a:pt x="870504" y="276860"/>
                </a:lnTo>
                <a:lnTo>
                  <a:pt x="895945" y="304800"/>
                </a:lnTo>
                <a:lnTo>
                  <a:pt x="904345" y="332740"/>
                </a:lnTo>
                <a:lnTo>
                  <a:pt x="905065" y="345440"/>
                </a:lnTo>
                <a:lnTo>
                  <a:pt x="905065" y="388620"/>
                </a:lnTo>
                <a:close/>
              </a:path>
              <a:path w="3032125" h="896620">
                <a:moveTo>
                  <a:pt x="555700" y="285750"/>
                </a:moveTo>
                <a:lnTo>
                  <a:pt x="350616" y="285750"/>
                </a:lnTo>
                <a:lnTo>
                  <a:pt x="350616" y="255270"/>
                </a:lnTo>
                <a:lnTo>
                  <a:pt x="555700" y="255270"/>
                </a:lnTo>
                <a:lnTo>
                  <a:pt x="555700" y="285750"/>
                </a:lnTo>
                <a:close/>
              </a:path>
              <a:path w="3032125" h="896620">
                <a:moveTo>
                  <a:pt x="1203183" y="285750"/>
                </a:moveTo>
                <a:lnTo>
                  <a:pt x="998190" y="285750"/>
                </a:lnTo>
                <a:lnTo>
                  <a:pt x="998190" y="255270"/>
                </a:lnTo>
                <a:lnTo>
                  <a:pt x="1203183" y="255270"/>
                </a:lnTo>
                <a:lnTo>
                  <a:pt x="1203183" y="285750"/>
                </a:lnTo>
                <a:close/>
              </a:path>
              <a:path w="3032125" h="896620">
                <a:moveTo>
                  <a:pt x="1189285" y="473710"/>
                </a:moveTo>
                <a:lnTo>
                  <a:pt x="364513" y="473710"/>
                </a:lnTo>
                <a:lnTo>
                  <a:pt x="364513" y="285750"/>
                </a:lnTo>
                <a:lnTo>
                  <a:pt x="541802" y="285750"/>
                </a:lnTo>
                <a:lnTo>
                  <a:pt x="541802" y="452120"/>
                </a:lnTo>
                <a:lnTo>
                  <a:pt x="1189285" y="452120"/>
                </a:lnTo>
                <a:lnTo>
                  <a:pt x="1189285" y="473710"/>
                </a:lnTo>
                <a:close/>
              </a:path>
              <a:path w="3032125" h="896620">
                <a:moveTo>
                  <a:pt x="1189285" y="452120"/>
                </a:moveTo>
                <a:lnTo>
                  <a:pt x="1012088" y="452120"/>
                </a:lnTo>
                <a:lnTo>
                  <a:pt x="1012088" y="285750"/>
                </a:lnTo>
                <a:lnTo>
                  <a:pt x="1189285" y="285750"/>
                </a:lnTo>
                <a:lnTo>
                  <a:pt x="1189285" y="452120"/>
                </a:lnTo>
                <a:close/>
              </a:path>
              <a:path w="3032125" h="896620">
                <a:moveTo>
                  <a:pt x="1807052" y="355600"/>
                </a:moveTo>
                <a:lnTo>
                  <a:pt x="1792149" y="355600"/>
                </a:lnTo>
                <a:lnTo>
                  <a:pt x="1792149" y="335280"/>
                </a:lnTo>
                <a:lnTo>
                  <a:pt x="1807052" y="335280"/>
                </a:lnTo>
                <a:lnTo>
                  <a:pt x="1807052" y="355600"/>
                </a:lnTo>
                <a:close/>
              </a:path>
              <a:path w="3032125" h="896620">
                <a:moveTo>
                  <a:pt x="2454718" y="355600"/>
                </a:moveTo>
                <a:lnTo>
                  <a:pt x="2439814" y="355600"/>
                </a:lnTo>
                <a:lnTo>
                  <a:pt x="2439814" y="335280"/>
                </a:lnTo>
                <a:lnTo>
                  <a:pt x="2454718" y="335280"/>
                </a:lnTo>
                <a:lnTo>
                  <a:pt x="2454718" y="355600"/>
                </a:lnTo>
                <a:close/>
              </a:path>
              <a:path w="3032125" h="896620">
                <a:moveTo>
                  <a:pt x="1827533" y="367030"/>
                </a:moveTo>
                <a:lnTo>
                  <a:pt x="1771713" y="367030"/>
                </a:lnTo>
                <a:lnTo>
                  <a:pt x="1771713" y="355600"/>
                </a:lnTo>
                <a:lnTo>
                  <a:pt x="1827533" y="355600"/>
                </a:lnTo>
                <a:lnTo>
                  <a:pt x="1827533" y="367030"/>
                </a:lnTo>
                <a:close/>
              </a:path>
              <a:path w="3032125" h="896620">
                <a:moveTo>
                  <a:pt x="2475199" y="367030"/>
                </a:moveTo>
                <a:lnTo>
                  <a:pt x="2419333" y="367030"/>
                </a:lnTo>
                <a:lnTo>
                  <a:pt x="2419333" y="355600"/>
                </a:lnTo>
                <a:lnTo>
                  <a:pt x="2475199" y="355600"/>
                </a:lnTo>
                <a:lnTo>
                  <a:pt x="2475199" y="367030"/>
                </a:lnTo>
                <a:close/>
              </a:path>
              <a:path w="3032125" h="896620">
                <a:moveTo>
                  <a:pt x="1807052" y="408940"/>
                </a:moveTo>
                <a:lnTo>
                  <a:pt x="1792194" y="408940"/>
                </a:lnTo>
                <a:lnTo>
                  <a:pt x="1792194" y="367030"/>
                </a:lnTo>
                <a:lnTo>
                  <a:pt x="1807052" y="367030"/>
                </a:lnTo>
                <a:lnTo>
                  <a:pt x="1807052" y="408940"/>
                </a:lnTo>
                <a:close/>
              </a:path>
              <a:path w="3032125" h="896620">
                <a:moveTo>
                  <a:pt x="2454718" y="408940"/>
                </a:moveTo>
                <a:lnTo>
                  <a:pt x="2439814" y="408940"/>
                </a:lnTo>
                <a:lnTo>
                  <a:pt x="2439814" y="367030"/>
                </a:lnTo>
                <a:lnTo>
                  <a:pt x="2454718" y="367030"/>
                </a:lnTo>
                <a:lnTo>
                  <a:pt x="2454718" y="408940"/>
                </a:lnTo>
                <a:close/>
              </a:path>
              <a:path w="3032125" h="896620">
                <a:moveTo>
                  <a:pt x="919969" y="452120"/>
                </a:moveTo>
                <a:lnTo>
                  <a:pt x="633921" y="452120"/>
                </a:lnTo>
                <a:lnTo>
                  <a:pt x="633921" y="388620"/>
                </a:lnTo>
                <a:lnTo>
                  <a:pt x="919969" y="388620"/>
                </a:lnTo>
                <a:lnTo>
                  <a:pt x="919969" y="452120"/>
                </a:lnTo>
                <a:close/>
              </a:path>
              <a:path w="3032125" h="896620">
                <a:moveTo>
                  <a:pt x="1435560" y="400050"/>
                </a:moveTo>
                <a:lnTo>
                  <a:pt x="1425959" y="400050"/>
                </a:lnTo>
                <a:lnTo>
                  <a:pt x="1425959" y="392430"/>
                </a:lnTo>
                <a:lnTo>
                  <a:pt x="1435560" y="392430"/>
                </a:lnTo>
                <a:lnTo>
                  <a:pt x="1435560" y="400050"/>
                </a:lnTo>
                <a:close/>
              </a:path>
              <a:path w="3032125" h="896620">
                <a:moveTo>
                  <a:pt x="1451515" y="410210"/>
                </a:moveTo>
                <a:lnTo>
                  <a:pt x="1410004" y="410210"/>
                </a:lnTo>
                <a:lnTo>
                  <a:pt x="1410004" y="400050"/>
                </a:lnTo>
                <a:lnTo>
                  <a:pt x="1451515" y="400050"/>
                </a:lnTo>
                <a:lnTo>
                  <a:pt x="1451515" y="410210"/>
                </a:lnTo>
                <a:close/>
              </a:path>
              <a:path w="3032125" h="896620">
                <a:moveTo>
                  <a:pt x="2142565" y="416560"/>
                </a:moveTo>
                <a:lnTo>
                  <a:pt x="2104255" y="416560"/>
                </a:lnTo>
                <a:lnTo>
                  <a:pt x="2104255" y="403860"/>
                </a:lnTo>
                <a:lnTo>
                  <a:pt x="2142565" y="403860"/>
                </a:lnTo>
                <a:lnTo>
                  <a:pt x="2142565" y="416560"/>
                </a:lnTo>
                <a:close/>
              </a:path>
              <a:path w="3032125" h="896620">
                <a:moveTo>
                  <a:pt x="1857112" y="502920"/>
                </a:moveTo>
                <a:lnTo>
                  <a:pt x="1742135" y="502920"/>
                </a:lnTo>
                <a:lnTo>
                  <a:pt x="1742683" y="488950"/>
                </a:lnTo>
                <a:lnTo>
                  <a:pt x="1747723" y="455930"/>
                </a:lnTo>
                <a:lnTo>
                  <a:pt x="1762347" y="424180"/>
                </a:lnTo>
                <a:lnTo>
                  <a:pt x="1791646" y="408940"/>
                </a:lnTo>
                <a:lnTo>
                  <a:pt x="1807601" y="408940"/>
                </a:lnTo>
                <a:lnTo>
                  <a:pt x="1836900" y="424180"/>
                </a:lnTo>
                <a:lnTo>
                  <a:pt x="1851523" y="455930"/>
                </a:lnTo>
                <a:lnTo>
                  <a:pt x="1856563" y="488950"/>
                </a:lnTo>
                <a:lnTo>
                  <a:pt x="1857112" y="502920"/>
                </a:lnTo>
                <a:close/>
              </a:path>
              <a:path w="3032125" h="896620">
                <a:moveTo>
                  <a:pt x="2504778" y="502920"/>
                </a:moveTo>
                <a:lnTo>
                  <a:pt x="2389755" y="502920"/>
                </a:lnTo>
                <a:lnTo>
                  <a:pt x="2390303" y="488950"/>
                </a:lnTo>
                <a:lnTo>
                  <a:pt x="2395344" y="455930"/>
                </a:lnTo>
                <a:lnTo>
                  <a:pt x="2409967" y="424180"/>
                </a:lnTo>
                <a:lnTo>
                  <a:pt x="2439266" y="408940"/>
                </a:lnTo>
                <a:lnTo>
                  <a:pt x="2455267" y="408940"/>
                </a:lnTo>
                <a:lnTo>
                  <a:pt x="2484565" y="424180"/>
                </a:lnTo>
                <a:lnTo>
                  <a:pt x="2499189" y="455930"/>
                </a:lnTo>
                <a:lnTo>
                  <a:pt x="2504229" y="488950"/>
                </a:lnTo>
                <a:lnTo>
                  <a:pt x="2504778" y="502920"/>
                </a:lnTo>
                <a:close/>
              </a:path>
              <a:path w="3032125" h="896620">
                <a:moveTo>
                  <a:pt x="134011" y="426720"/>
                </a:moveTo>
                <a:lnTo>
                  <a:pt x="3033" y="426720"/>
                </a:lnTo>
                <a:lnTo>
                  <a:pt x="19537" y="410210"/>
                </a:lnTo>
                <a:lnTo>
                  <a:pt x="117507" y="410210"/>
                </a:lnTo>
                <a:lnTo>
                  <a:pt x="134011" y="426720"/>
                </a:lnTo>
                <a:close/>
              </a:path>
              <a:path w="3032125" h="896620">
                <a:moveTo>
                  <a:pt x="1485848" y="485140"/>
                </a:moveTo>
                <a:lnTo>
                  <a:pt x="1377546" y="485140"/>
                </a:lnTo>
                <a:lnTo>
                  <a:pt x="1380777" y="476250"/>
                </a:lnTo>
                <a:lnTo>
                  <a:pt x="1390198" y="457200"/>
                </a:lnTo>
                <a:lnTo>
                  <a:pt x="1405396" y="436880"/>
                </a:lnTo>
                <a:lnTo>
                  <a:pt x="1425959" y="422910"/>
                </a:lnTo>
                <a:lnTo>
                  <a:pt x="1425959" y="410210"/>
                </a:lnTo>
                <a:lnTo>
                  <a:pt x="1435560" y="410210"/>
                </a:lnTo>
                <a:lnTo>
                  <a:pt x="1435560" y="421640"/>
                </a:lnTo>
                <a:lnTo>
                  <a:pt x="1456899" y="435610"/>
                </a:lnTo>
                <a:lnTo>
                  <a:pt x="1472687" y="457200"/>
                </a:lnTo>
                <a:lnTo>
                  <a:pt x="1482484" y="476250"/>
                </a:lnTo>
                <a:lnTo>
                  <a:pt x="1485848" y="485140"/>
                </a:lnTo>
                <a:close/>
              </a:path>
              <a:path w="3032125" h="896620">
                <a:moveTo>
                  <a:pt x="2192899" y="494030"/>
                </a:moveTo>
                <a:lnTo>
                  <a:pt x="2053921" y="494030"/>
                </a:lnTo>
                <a:lnTo>
                  <a:pt x="2053921" y="433070"/>
                </a:lnTo>
                <a:lnTo>
                  <a:pt x="2054432" y="430530"/>
                </a:lnTo>
                <a:lnTo>
                  <a:pt x="2057081" y="424180"/>
                </a:lnTo>
                <a:lnTo>
                  <a:pt x="2063545" y="419100"/>
                </a:lnTo>
                <a:lnTo>
                  <a:pt x="2075499" y="416560"/>
                </a:lnTo>
                <a:lnTo>
                  <a:pt x="2171321" y="416560"/>
                </a:lnTo>
                <a:lnTo>
                  <a:pt x="2183294" y="419100"/>
                </a:lnTo>
                <a:lnTo>
                  <a:pt x="2189756" y="424180"/>
                </a:lnTo>
                <a:lnTo>
                  <a:pt x="2192395" y="430530"/>
                </a:lnTo>
                <a:lnTo>
                  <a:pt x="2192899" y="433070"/>
                </a:lnTo>
                <a:lnTo>
                  <a:pt x="2192899" y="494030"/>
                </a:lnTo>
                <a:close/>
              </a:path>
              <a:path w="3032125" h="896620">
                <a:moveTo>
                  <a:pt x="3015867" y="896620"/>
                </a:moveTo>
                <a:lnTo>
                  <a:pt x="0" y="896620"/>
                </a:lnTo>
                <a:lnTo>
                  <a:pt x="0" y="426720"/>
                </a:lnTo>
                <a:lnTo>
                  <a:pt x="213512" y="426720"/>
                </a:lnTo>
                <a:lnTo>
                  <a:pt x="213512" y="461010"/>
                </a:lnTo>
                <a:lnTo>
                  <a:pt x="350616" y="674370"/>
                </a:lnTo>
                <a:lnTo>
                  <a:pt x="1492248" y="674370"/>
                </a:lnTo>
                <a:lnTo>
                  <a:pt x="1492248" y="688340"/>
                </a:lnTo>
                <a:lnTo>
                  <a:pt x="359713" y="688340"/>
                </a:lnTo>
                <a:lnTo>
                  <a:pt x="364605" y="695960"/>
                </a:lnTo>
                <a:lnTo>
                  <a:pt x="1492248" y="695960"/>
                </a:lnTo>
                <a:lnTo>
                  <a:pt x="1492248" y="736600"/>
                </a:lnTo>
                <a:lnTo>
                  <a:pt x="2925819" y="736600"/>
                </a:lnTo>
                <a:lnTo>
                  <a:pt x="2985082" y="788670"/>
                </a:lnTo>
                <a:lnTo>
                  <a:pt x="3015867" y="896620"/>
                </a:lnTo>
                <a:close/>
              </a:path>
              <a:path w="3032125" h="896620">
                <a:moveTo>
                  <a:pt x="1937801" y="457200"/>
                </a:moveTo>
                <a:lnTo>
                  <a:pt x="1918646" y="457200"/>
                </a:lnTo>
                <a:lnTo>
                  <a:pt x="1918646" y="433070"/>
                </a:lnTo>
                <a:lnTo>
                  <a:pt x="1937801" y="433070"/>
                </a:lnTo>
                <a:lnTo>
                  <a:pt x="1937801" y="457200"/>
                </a:lnTo>
                <a:close/>
              </a:path>
              <a:path w="3032125" h="896620">
                <a:moveTo>
                  <a:pt x="2328220" y="457200"/>
                </a:moveTo>
                <a:lnTo>
                  <a:pt x="2309065" y="457200"/>
                </a:lnTo>
                <a:lnTo>
                  <a:pt x="2309065" y="433070"/>
                </a:lnTo>
                <a:lnTo>
                  <a:pt x="2328220" y="433070"/>
                </a:lnTo>
                <a:lnTo>
                  <a:pt x="2328220" y="457200"/>
                </a:lnTo>
                <a:close/>
              </a:path>
              <a:path w="3032125" h="896620">
                <a:moveTo>
                  <a:pt x="2344998" y="519430"/>
                </a:moveTo>
                <a:lnTo>
                  <a:pt x="1901868" y="519430"/>
                </a:lnTo>
                <a:lnTo>
                  <a:pt x="1901868" y="457200"/>
                </a:lnTo>
                <a:lnTo>
                  <a:pt x="1954579" y="457200"/>
                </a:lnTo>
                <a:lnTo>
                  <a:pt x="1954579" y="494030"/>
                </a:lnTo>
                <a:lnTo>
                  <a:pt x="2344998" y="494030"/>
                </a:lnTo>
                <a:lnTo>
                  <a:pt x="2344998" y="519430"/>
                </a:lnTo>
                <a:close/>
              </a:path>
              <a:path w="3032125" h="896620">
                <a:moveTo>
                  <a:pt x="2344998" y="494030"/>
                </a:moveTo>
                <a:lnTo>
                  <a:pt x="2292287" y="494030"/>
                </a:lnTo>
                <a:lnTo>
                  <a:pt x="2292287" y="457200"/>
                </a:lnTo>
                <a:lnTo>
                  <a:pt x="2344998" y="457200"/>
                </a:lnTo>
                <a:lnTo>
                  <a:pt x="2344998" y="494030"/>
                </a:lnTo>
                <a:close/>
              </a:path>
              <a:path w="3032125" h="896620">
                <a:moveTo>
                  <a:pt x="1492248" y="674370"/>
                </a:moveTo>
                <a:lnTo>
                  <a:pt x="350616" y="674370"/>
                </a:lnTo>
                <a:lnTo>
                  <a:pt x="350616" y="662940"/>
                </a:lnTo>
                <a:lnTo>
                  <a:pt x="362776" y="650240"/>
                </a:lnTo>
                <a:lnTo>
                  <a:pt x="362776" y="509270"/>
                </a:lnTo>
                <a:lnTo>
                  <a:pt x="350616" y="492760"/>
                </a:lnTo>
                <a:lnTo>
                  <a:pt x="350616" y="473710"/>
                </a:lnTo>
                <a:lnTo>
                  <a:pt x="1203183" y="473710"/>
                </a:lnTo>
                <a:lnTo>
                  <a:pt x="1203183" y="492760"/>
                </a:lnTo>
                <a:lnTo>
                  <a:pt x="1191022" y="509270"/>
                </a:lnTo>
                <a:lnTo>
                  <a:pt x="1191022" y="637540"/>
                </a:lnTo>
                <a:lnTo>
                  <a:pt x="1334913" y="637540"/>
                </a:lnTo>
                <a:lnTo>
                  <a:pt x="1336035" y="638810"/>
                </a:lnTo>
                <a:lnTo>
                  <a:pt x="1492248" y="638810"/>
                </a:lnTo>
                <a:lnTo>
                  <a:pt x="1492248" y="674370"/>
                </a:lnTo>
                <a:close/>
              </a:path>
              <a:path w="3032125" h="896620">
                <a:moveTo>
                  <a:pt x="1492248" y="638810"/>
                </a:moveTo>
                <a:lnTo>
                  <a:pt x="1371145" y="638810"/>
                </a:lnTo>
                <a:lnTo>
                  <a:pt x="1371145" y="514350"/>
                </a:lnTo>
                <a:lnTo>
                  <a:pt x="1358391" y="508000"/>
                </a:lnTo>
                <a:lnTo>
                  <a:pt x="1358391" y="485140"/>
                </a:lnTo>
                <a:lnTo>
                  <a:pt x="1505003" y="485140"/>
                </a:lnTo>
                <a:lnTo>
                  <a:pt x="1505003" y="508000"/>
                </a:lnTo>
                <a:lnTo>
                  <a:pt x="1492248" y="514350"/>
                </a:lnTo>
                <a:lnTo>
                  <a:pt x="1492248" y="638810"/>
                </a:lnTo>
                <a:close/>
              </a:path>
              <a:path w="3032125" h="896620">
                <a:moveTo>
                  <a:pt x="1871467" y="563880"/>
                </a:moveTo>
                <a:lnTo>
                  <a:pt x="1727780" y="563880"/>
                </a:lnTo>
                <a:lnTo>
                  <a:pt x="1727780" y="502920"/>
                </a:lnTo>
                <a:lnTo>
                  <a:pt x="1871467" y="502920"/>
                </a:lnTo>
                <a:lnTo>
                  <a:pt x="1871467" y="563880"/>
                </a:lnTo>
                <a:close/>
              </a:path>
              <a:path w="3032125" h="896620">
                <a:moveTo>
                  <a:pt x="2519133" y="563880"/>
                </a:moveTo>
                <a:lnTo>
                  <a:pt x="2375400" y="563880"/>
                </a:lnTo>
                <a:lnTo>
                  <a:pt x="2375400" y="502920"/>
                </a:lnTo>
                <a:lnTo>
                  <a:pt x="2519133" y="502920"/>
                </a:lnTo>
                <a:lnTo>
                  <a:pt x="2519133" y="563880"/>
                </a:lnTo>
                <a:close/>
              </a:path>
              <a:path w="3032125" h="896620">
                <a:moveTo>
                  <a:pt x="2367720" y="563880"/>
                </a:moveTo>
                <a:lnTo>
                  <a:pt x="1879147" y="563880"/>
                </a:lnTo>
                <a:lnTo>
                  <a:pt x="1879147" y="519430"/>
                </a:lnTo>
                <a:lnTo>
                  <a:pt x="2367720" y="519430"/>
                </a:lnTo>
                <a:lnTo>
                  <a:pt x="2367720" y="563880"/>
                </a:lnTo>
                <a:close/>
              </a:path>
              <a:path w="3032125" h="896620">
                <a:moveTo>
                  <a:pt x="2539888" y="621030"/>
                </a:moveTo>
                <a:lnTo>
                  <a:pt x="1707024" y="621030"/>
                </a:lnTo>
                <a:lnTo>
                  <a:pt x="1707024" y="563880"/>
                </a:lnTo>
                <a:lnTo>
                  <a:pt x="2539888" y="563880"/>
                </a:lnTo>
                <a:lnTo>
                  <a:pt x="2539888" y="621030"/>
                </a:lnTo>
                <a:close/>
              </a:path>
              <a:path w="3032125" h="896620">
                <a:moveTo>
                  <a:pt x="1334913" y="637540"/>
                </a:moveTo>
                <a:lnTo>
                  <a:pt x="1191022" y="637540"/>
                </a:lnTo>
                <a:lnTo>
                  <a:pt x="1232258" y="591820"/>
                </a:lnTo>
                <a:lnTo>
                  <a:pt x="1233807" y="589280"/>
                </a:lnTo>
                <a:lnTo>
                  <a:pt x="1238716" y="584200"/>
                </a:lnTo>
                <a:lnTo>
                  <a:pt x="1247379" y="579120"/>
                </a:lnTo>
                <a:lnTo>
                  <a:pt x="1260191" y="575310"/>
                </a:lnTo>
                <a:lnTo>
                  <a:pt x="1260191" y="574040"/>
                </a:lnTo>
                <a:lnTo>
                  <a:pt x="1266592" y="574040"/>
                </a:lnTo>
                <a:lnTo>
                  <a:pt x="1266592" y="575310"/>
                </a:lnTo>
                <a:lnTo>
                  <a:pt x="1279404" y="579120"/>
                </a:lnTo>
                <a:lnTo>
                  <a:pt x="1288067" y="584200"/>
                </a:lnTo>
                <a:lnTo>
                  <a:pt x="1292976" y="589280"/>
                </a:lnTo>
                <a:lnTo>
                  <a:pt x="1294524" y="591820"/>
                </a:lnTo>
                <a:lnTo>
                  <a:pt x="1334913" y="637540"/>
                </a:lnTo>
                <a:close/>
              </a:path>
              <a:path w="3032125" h="896620">
                <a:moveTo>
                  <a:pt x="2915700" y="727710"/>
                </a:moveTo>
                <a:lnTo>
                  <a:pt x="1707024" y="727710"/>
                </a:lnTo>
                <a:lnTo>
                  <a:pt x="1707024" y="662940"/>
                </a:lnTo>
                <a:lnTo>
                  <a:pt x="1704031" y="660400"/>
                </a:lnTo>
                <a:lnTo>
                  <a:pt x="1697447" y="652780"/>
                </a:lnTo>
                <a:lnTo>
                  <a:pt x="1690862" y="640080"/>
                </a:lnTo>
                <a:lnTo>
                  <a:pt x="1687869" y="621030"/>
                </a:lnTo>
                <a:lnTo>
                  <a:pt x="2559043" y="621030"/>
                </a:lnTo>
                <a:lnTo>
                  <a:pt x="2556050" y="640080"/>
                </a:lnTo>
                <a:lnTo>
                  <a:pt x="2549465" y="652780"/>
                </a:lnTo>
                <a:lnTo>
                  <a:pt x="2542881" y="660400"/>
                </a:lnTo>
                <a:lnTo>
                  <a:pt x="2539888" y="662940"/>
                </a:lnTo>
                <a:lnTo>
                  <a:pt x="2539888" y="678180"/>
                </a:lnTo>
                <a:lnTo>
                  <a:pt x="2800198" y="678180"/>
                </a:lnTo>
                <a:lnTo>
                  <a:pt x="2809558" y="689610"/>
                </a:lnTo>
                <a:lnTo>
                  <a:pt x="2814781" y="697230"/>
                </a:lnTo>
                <a:lnTo>
                  <a:pt x="2846319" y="702310"/>
                </a:lnTo>
                <a:lnTo>
                  <a:pt x="2915700" y="727710"/>
                </a:lnTo>
                <a:close/>
              </a:path>
              <a:path w="3032125" h="896620">
                <a:moveTo>
                  <a:pt x="1614814" y="652780"/>
                </a:moveTo>
                <a:lnTo>
                  <a:pt x="1609740" y="652780"/>
                </a:lnTo>
                <a:lnTo>
                  <a:pt x="1609740" y="647700"/>
                </a:lnTo>
                <a:lnTo>
                  <a:pt x="1614814" y="647700"/>
                </a:lnTo>
                <a:lnTo>
                  <a:pt x="1614814" y="652780"/>
                </a:lnTo>
                <a:close/>
              </a:path>
              <a:path w="3032125" h="896620">
                <a:moveTo>
                  <a:pt x="1623866" y="657860"/>
                </a:moveTo>
                <a:lnTo>
                  <a:pt x="1600688" y="657860"/>
                </a:lnTo>
                <a:lnTo>
                  <a:pt x="1600688" y="652780"/>
                </a:lnTo>
                <a:lnTo>
                  <a:pt x="1623866" y="652780"/>
                </a:lnTo>
                <a:lnTo>
                  <a:pt x="1623866" y="657860"/>
                </a:lnTo>
                <a:close/>
              </a:path>
              <a:path w="3032125" h="896620">
                <a:moveTo>
                  <a:pt x="1614814" y="669290"/>
                </a:moveTo>
                <a:lnTo>
                  <a:pt x="1609740" y="669290"/>
                </a:lnTo>
                <a:lnTo>
                  <a:pt x="1609740" y="657860"/>
                </a:lnTo>
                <a:lnTo>
                  <a:pt x="1614814" y="657860"/>
                </a:lnTo>
                <a:lnTo>
                  <a:pt x="1614814" y="669290"/>
                </a:lnTo>
                <a:close/>
              </a:path>
              <a:path w="3032125" h="896620">
                <a:moveTo>
                  <a:pt x="2925819" y="736600"/>
                </a:moveTo>
                <a:lnTo>
                  <a:pt x="1505003" y="736600"/>
                </a:lnTo>
                <a:lnTo>
                  <a:pt x="1591499" y="669290"/>
                </a:lnTo>
                <a:lnTo>
                  <a:pt x="1633055" y="669290"/>
                </a:lnTo>
                <a:lnTo>
                  <a:pt x="1707024" y="727710"/>
                </a:lnTo>
                <a:lnTo>
                  <a:pt x="2915700" y="727710"/>
                </a:lnTo>
                <a:lnTo>
                  <a:pt x="2925819" y="736600"/>
                </a:lnTo>
                <a:close/>
              </a:path>
              <a:path w="3032125" h="896620">
                <a:moveTo>
                  <a:pt x="1492248" y="695960"/>
                </a:moveTo>
                <a:lnTo>
                  <a:pt x="364605" y="695960"/>
                </a:lnTo>
                <a:lnTo>
                  <a:pt x="364605" y="688340"/>
                </a:lnTo>
                <a:lnTo>
                  <a:pt x="1492248" y="688340"/>
                </a:lnTo>
                <a:lnTo>
                  <a:pt x="1492248" y="695960"/>
                </a:lnTo>
                <a:close/>
              </a:path>
            </a:pathLst>
          </a:custGeom>
          <a:solidFill>
            <a:srgbClr val="4849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514600" y="2819400"/>
            <a:ext cx="4772216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sz="2800" b="1" dirty="0">
                <a:solidFill>
                  <a:srgbClr val="002060"/>
                </a:solidFill>
              </a:rPr>
              <a:t>TÍTULO DA APRESENTA</a:t>
            </a:r>
            <a:r>
              <a:rPr lang="pt-BR" sz="2800" b="1" dirty="0">
                <a:solidFill>
                  <a:srgbClr val="002060"/>
                </a:solidFill>
              </a:rPr>
              <a:t>Ç</a:t>
            </a:r>
            <a:r>
              <a:rPr sz="2800" b="1" dirty="0">
                <a:solidFill>
                  <a:srgbClr val="002060"/>
                </a:solidFill>
              </a:rPr>
              <a:t>ÃO</a:t>
            </a: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3493" y="182001"/>
            <a:ext cx="1581149" cy="1581149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200" dirty="0"/>
              <a:t>SIMEP</a:t>
            </a:r>
            <a:r>
              <a:rPr spc="-360" dirty="0"/>
              <a:t> </a:t>
            </a:r>
            <a:r>
              <a:rPr spc="95" dirty="0"/>
              <a:t>XII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990444" y="1250036"/>
            <a:ext cx="2136775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b="1" spc="-85" dirty="0">
                <a:solidFill>
                  <a:srgbClr val="131752"/>
                </a:solidFill>
                <a:cs typeface="Times New Roman" panose="02020603050405020304" pitchFamily="18" charset="0"/>
              </a:rPr>
              <a:t>R</a:t>
            </a:r>
            <a:r>
              <a:rPr sz="1650" b="1" spc="-295" dirty="0">
                <a:solidFill>
                  <a:srgbClr val="131752"/>
                </a:solidFill>
                <a:cs typeface="Times New Roman" panose="02020603050405020304" pitchFamily="18" charset="0"/>
              </a:rPr>
              <a:t>I</a:t>
            </a:r>
            <a:r>
              <a:rPr sz="1650" b="1" spc="30" dirty="0">
                <a:solidFill>
                  <a:srgbClr val="131752"/>
                </a:solidFill>
                <a:cs typeface="Times New Roman" panose="02020603050405020304" pitchFamily="18" charset="0"/>
              </a:rPr>
              <a:t>O</a:t>
            </a:r>
            <a:r>
              <a:rPr sz="1650" b="1" spc="-175" dirty="0">
                <a:solidFill>
                  <a:srgbClr val="131752"/>
                </a:solidFill>
                <a:cs typeface="Times New Roman" panose="02020603050405020304" pitchFamily="18" charset="0"/>
              </a:rPr>
              <a:t> </a:t>
            </a:r>
            <a:r>
              <a:rPr sz="1650" b="1" spc="-15" dirty="0">
                <a:solidFill>
                  <a:srgbClr val="131752"/>
                </a:solidFill>
                <a:cs typeface="Times New Roman" panose="02020603050405020304" pitchFamily="18" charset="0"/>
              </a:rPr>
              <a:t>D</a:t>
            </a:r>
            <a:r>
              <a:rPr sz="1650" b="1" spc="35" dirty="0">
                <a:solidFill>
                  <a:srgbClr val="131752"/>
                </a:solidFill>
                <a:cs typeface="Times New Roman" panose="02020603050405020304" pitchFamily="18" charset="0"/>
              </a:rPr>
              <a:t>E</a:t>
            </a:r>
            <a:r>
              <a:rPr sz="1650" b="1" spc="-175" dirty="0">
                <a:solidFill>
                  <a:srgbClr val="131752"/>
                </a:solidFill>
                <a:cs typeface="Times New Roman" panose="02020603050405020304" pitchFamily="18" charset="0"/>
              </a:rPr>
              <a:t> </a:t>
            </a:r>
            <a:r>
              <a:rPr sz="1650" b="1" spc="200" dirty="0">
                <a:solidFill>
                  <a:srgbClr val="131752"/>
                </a:solidFill>
                <a:cs typeface="Times New Roman" panose="02020603050405020304" pitchFamily="18" charset="0"/>
              </a:rPr>
              <a:t>J</a:t>
            </a:r>
            <a:r>
              <a:rPr sz="1650" b="1" spc="25" dirty="0">
                <a:solidFill>
                  <a:srgbClr val="131752"/>
                </a:solidFill>
                <a:cs typeface="Times New Roman" panose="02020603050405020304" pitchFamily="18" charset="0"/>
              </a:rPr>
              <a:t>AN</a:t>
            </a:r>
            <a:r>
              <a:rPr sz="1650" b="1" spc="30" dirty="0">
                <a:solidFill>
                  <a:srgbClr val="131752"/>
                </a:solidFill>
                <a:cs typeface="Times New Roman" panose="02020603050405020304" pitchFamily="18" charset="0"/>
              </a:rPr>
              <a:t>E</a:t>
            </a:r>
            <a:r>
              <a:rPr sz="1650" b="1" spc="-295" dirty="0">
                <a:solidFill>
                  <a:srgbClr val="131752"/>
                </a:solidFill>
                <a:cs typeface="Times New Roman" panose="02020603050405020304" pitchFamily="18" charset="0"/>
              </a:rPr>
              <a:t>I</a:t>
            </a:r>
            <a:r>
              <a:rPr sz="1650" b="1" spc="-85" dirty="0">
                <a:solidFill>
                  <a:srgbClr val="131752"/>
                </a:solidFill>
                <a:cs typeface="Times New Roman" panose="02020603050405020304" pitchFamily="18" charset="0"/>
              </a:rPr>
              <a:t>R</a:t>
            </a:r>
            <a:r>
              <a:rPr sz="1650" b="1" spc="30" dirty="0">
                <a:solidFill>
                  <a:srgbClr val="131752"/>
                </a:solidFill>
                <a:cs typeface="Times New Roman" panose="02020603050405020304" pitchFamily="18" charset="0"/>
              </a:rPr>
              <a:t>O</a:t>
            </a:r>
            <a:r>
              <a:rPr sz="1650" b="1" spc="-175" dirty="0">
                <a:solidFill>
                  <a:srgbClr val="131752"/>
                </a:solidFill>
                <a:cs typeface="Times New Roman" panose="02020603050405020304" pitchFamily="18" charset="0"/>
              </a:rPr>
              <a:t> </a:t>
            </a:r>
            <a:r>
              <a:rPr sz="1650" b="1" spc="-200" dirty="0">
                <a:solidFill>
                  <a:srgbClr val="131752"/>
                </a:solidFill>
                <a:cs typeface="Times New Roman" panose="02020603050405020304" pitchFamily="18" charset="0"/>
              </a:rPr>
              <a:t>-</a:t>
            </a:r>
            <a:r>
              <a:rPr sz="1650" b="1" spc="-175" dirty="0">
                <a:solidFill>
                  <a:srgbClr val="131752"/>
                </a:solidFill>
                <a:cs typeface="Times New Roman" panose="02020603050405020304" pitchFamily="18" charset="0"/>
              </a:rPr>
              <a:t> </a:t>
            </a:r>
            <a:r>
              <a:rPr sz="1650" b="1" spc="-85" dirty="0">
                <a:solidFill>
                  <a:srgbClr val="131752"/>
                </a:solidFill>
                <a:cs typeface="Times New Roman" panose="02020603050405020304" pitchFamily="18" charset="0"/>
              </a:rPr>
              <a:t>R</a:t>
            </a:r>
            <a:r>
              <a:rPr sz="1650" b="1" spc="204" dirty="0">
                <a:solidFill>
                  <a:srgbClr val="131752"/>
                </a:solidFill>
                <a:cs typeface="Times New Roman" panose="02020603050405020304" pitchFamily="18" charset="0"/>
              </a:rPr>
              <a:t>J</a:t>
            </a:r>
            <a:endParaRPr sz="1650" dirty="0">
              <a:cs typeface="Times New Roman" panose="02020603050405020304" pitchFamily="18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19600" y="4038600"/>
            <a:ext cx="919035" cy="1908856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425"/>
              </a:spcBef>
            </a:pPr>
            <a:r>
              <a:rPr b="1" dirty="0">
                <a:solidFill>
                  <a:srgbClr val="002060"/>
                </a:solidFill>
              </a:rPr>
              <a:t>Autor 1</a:t>
            </a:r>
          </a:p>
          <a:p>
            <a:pPr marL="15875">
              <a:lnSpc>
                <a:spcPct val="100000"/>
              </a:lnSpc>
              <a:spcBef>
                <a:spcPts val="330"/>
              </a:spcBef>
            </a:pPr>
            <a:r>
              <a:rPr b="1" dirty="0">
                <a:solidFill>
                  <a:srgbClr val="002060"/>
                </a:solidFill>
              </a:rPr>
              <a:t>Autor 2</a:t>
            </a:r>
          </a:p>
          <a:p>
            <a:pPr marL="15875">
              <a:lnSpc>
                <a:spcPct val="100000"/>
              </a:lnSpc>
              <a:spcBef>
                <a:spcPts val="330"/>
              </a:spcBef>
            </a:pPr>
            <a:r>
              <a:rPr b="1" dirty="0">
                <a:solidFill>
                  <a:srgbClr val="002060"/>
                </a:solidFill>
              </a:rPr>
              <a:t>Autor 3</a:t>
            </a:r>
          </a:p>
          <a:p>
            <a:pPr marL="15240">
              <a:lnSpc>
                <a:spcPct val="100000"/>
              </a:lnSpc>
              <a:spcBef>
                <a:spcPts val="330"/>
              </a:spcBef>
            </a:pPr>
            <a:r>
              <a:rPr b="1" dirty="0">
                <a:solidFill>
                  <a:srgbClr val="002060"/>
                </a:solidFill>
              </a:rPr>
              <a:t>Autor 4</a:t>
            </a:r>
          </a:p>
          <a:p>
            <a:pPr marL="13335">
              <a:lnSpc>
                <a:spcPct val="100000"/>
              </a:lnSpc>
              <a:spcBef>
                <a:spcPts val="330"/>
              </a:spcBef>
            </a:pPr>
            <a:r>
              <a:rPr b="1" dirty="0">
                <a:solidFill>
                  <a:srgbClr val="002060"/>
                </a:solidFill>
              </a:rPr>
              <a:t>Autor 5</a:t>
            </a: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b="1" dirty="0">
                <a:solidFill>
                  <a:srgbClr val="002060"/>
                </a:solidFill>
              </a:rPr>
              <a:t>Autor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1676400"/>
            <a:ext cx="103753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002060"/>
                </a:solidFill>
              </a:rPr>
              <a:t>XXXX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970" y="6131544"/>
            <a:ext cx="905135" cy="90513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417588" y="6291827"/>
            <a:ext cx="183642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110" dirty="0">
                <a:solidFill>
                  <a:srgbClr val="4D4D73"/>
                </a:solidFill>
                <a:latin typeface="Trebuchet MS"/>
                <a:cs typeface="Trebuchet MS"/>
              </a:rPr>
              <a:t>SIMEP</a:t>
            </a:r>
            <a:r>
              <a:rPr sz="3300" b="1" spc="-245" dirty="0">
                <a:solidFill>
                  <a:srgbClr val="4D4D73"/>
                </a:solidFill>
                <a:latin typeface="Trebuchet MS"/>
                <a:cs typeface="Trebuchet MS"/>
              </a:rPr>
              <a:t> </a:t>
            </a:r>
            <a:r>
              <a:rPr sz="3300" b="1" spc="50" dirty="0">
                <a:solidFill>
                  <a:srgbClr val="4D4D73"/>
                </a:solidFill>
                <a:latin typeface="Trebuchet MS"/>
                <a:cs typeface="Trebuchet MS"/>
              </a:rPr>
              <a:t>XII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17588" y="6737515"/>
            <a:ext cx="1234440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5" dirty="0">
                <a:solidFill>
                  <a:srgbClr val="131752"/>
                </a:solidFill>
                <a:latin typeface="Tahoma"/>
                <a:cs typeface="Tahoma"/>
              </a:rPr>
              <a:t>R</a:t>
            </a:r>
            <a:r>
              <a:rPr sz="950" b="1" spc="-175" dirty="0">
                <a:solidFill>
                  <a:srgbClr val="131752"/>
                </a:solidFill>
                <a:latin typeface="Tahoma"/>
                <a:cs typeface="Tahoma"/>
              </a:rPr>
              <a:t>I</a:t>
            </a:r>
            <a:r>
              <a:rPr sz="950" b="1" spc="10" dirty="0">
                <a:solidFill>
                  <a:srgbClr val="131752"/>
                </a:solidFill>
                <a:latin typeface="Tahoma"/>
                <a:cs typeface="Tahoma"/>
              </a:rPr>
              <a:t>O</a:t>
            </a:r>
            <a:r>
              <a:rPr sz="950" b="1" spc="-100" dirty="0">
                <a:solidFill>
                  <a:srgbClr val="131752"/>
                </a:solidFill>
                <a:latin typeface="Tahoma"/>
                <a:cs typeface="Tahoma"/>
              </a:rPr>
              <a:t> </a:t>
            </a:r>
            <a:r>
              <a:rPr sz="950" b="1" spc="-15" dirty="0">
                <a:solidFill>
                  <a:srgbClr val="131752"/>
                </a:solidFill>
                <a:latin typeface="Tahoma"/>
                <a:cs typeface="Tahoma"/>
              </a:rPr>
              <a:t>D</a:t>
            </a:r>
            <a:r>
              <a:rPr sz="950" b="1" spc="15" dirty="0">
                <a:solidFill>
                  <a:srgbClr val="131752"/>
                </a:solidFill>
                <a:latin typeface="Tahoma"/>
                <a:cs typeface="Tahoma"/>
              </a:rPr>
              <a:t>E</a:t>
            </a:r>
            <a:r>
              <a:rPr sz="950" b="1" spc="-100" dirty="0">
                <a:solidFill>
                  <a:srgbClr val="131752"/>
                </a:solidFill>
                <a:latin typeface="Tahoma"/>
                <a:cs typeface="Tahoma"/>
              </a:rPr>
              <a:t> </a:t>
            </a:r>
            <a:r>
              <a:rPr sz="950" b="1" spc="110" dirty="0">
                <a:solidFill>
                  <a:srgbClr val="131752"/>
                </a:solidFill>
                <a:latin typeface="Tahoma"/>
                <a:cs typeface="Tahoma"/>
              </a:rPr>
              <a:t>J</a:t>
            </a:r>
            <a:r>
              <a:rPr sz="950" b="1" spc="5" dirty="0">
                <a:solidFill>
                  <a:srgbClr val="131752"/>
                </a:solidFill>
                <a:latin typeface="Tahoma"/>
                <a:cs typeface="Tahoma"/>
              </a:rPr>
              <a:t>AN</a:t>
            </a:r>
            <a:r>
              <a:rPr sz="950" b="1" spc="10" dirty="0">
                <a:solidFill>
                  <a:srgbClr val="131752"/>
                </a:solidFill>
                <a:latin typeface="Tahoma"/>
                <a:cs typeface="Tahoma"/>
              </a:rPr>
              <a:t>E</a:t>
            </a:r>
            <a:r>
              <a:rPr sz="950" b="1" spc="-175" dirty="0">
                <a:solidFill>
                  <a:srgbClr val="131752"/>
                </a:solidFill>
                <a:latin typeface="Tahoma"/>
                <a:cs typeface="Tahoma"/>
              </a:rPr>
              <a:t>I</a:t>
            </a:r>
            <a:r>
              <a:rPr sz="950" b="1" spc="-55" dirty="0">
                <a:solidFill>
                  <a:srgbClr val="131752"/>
                </a:solidFill>
                <a:latin typeface="Tahoma"/>
                <a:cs typeface="Tahoma"/>
              </a:rPr>
              <a:t>R</a:t>
            </a:r>
            <a:r>
              <a:rPr sz="950" b="1" spc="10" dirty="0">
                <a:solidFill>
                  <a:srgbClr val="131752"/>
                </a:solidFill>
                <a:latin typeface="Tahoma"/>
                <a:cs typeface="Tahoma"/>
              </a:rPr>
              <a:t>O</a:t>
            </a:r>
            <a:r>
              <a:rPr sz="950" b="1" spc="-100" dirty="0">
                <a:solidFill>
                  <a:srgbClr val="131752"/>
                </a:solidFill>
                <a:latin typeface="Tahoma"/>
                <a:cs typeface="Tahoma"/>
              </a:rPr>
              <a:t> </a:t>
            </a:r>
            <a:r>
              <a:rPr sz="950" b="1" spc="-120" dirty="0">
                <a:solidFill>
                  <a:srgbClr val="131752"/>
                </a:solidFill>
                <a:latin typeface="Tahoma"/>
                <a:cs typeface="Tahoma"/>
              </a:rPr>
              <a:t>-</a:t>
            </a:r>
            <a:r>
              <a:rPr sz="950" b="1" spc="-100" dirty="0">
                <a:solidFill>
                  <a:srgbClr val="131752"/>
                </a:solidFill>
                <a:latin typeface="Tahoma"/>
                <a:cs typeface="Tahoma"/>
              </a:rPr>
              <a:t> </a:t>
            </a:r>
            <a:r>
              <a:rPr sz="950" b="1" spc="-55" dirty="0">
                <a:solidFill>
                  <a:srgbClr val="131752"/>
                </a:solidFill>
                <a:latin typeface="Tahoma"/>
                <a:cs typeface="Tahoma"/>
              </a:rPr>
              <a:t>R</a:t>
            </a:r>
            <a:r>
              <a:rPr sz="950" b="1" spc="114" dirty="0">
                <a:solidFill>
                  <a:srgbClr val="131752"/>
                </a:solidFill>
                <a:latin typeface="Tahoma"/>
                <a:cs typeface="Tahoma"/>
              </a:rPr>
              <a:t>J</a:t>
            </a:r>
            <a:endParaRPr sz="95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938342" y="0"/>
            <a:ext cx="1815464" cy="2449830"/>
            <a:chOff x="7938342" y="0"/>
            <a:chExt cx="1815464" cy="2449830"/>
          </a:xfrm>
        </p:grpSpPr>
        <p:sp>
          <p:nvSpPr>
            <p:cNvPr id="8" name="object 8"/>
            <p:cNvSpPr/>
            <p:nvPr/>
          </p:nvSpPr>
          <p:spPr>
            <a:xfrm>
              <a:off x="8551264" y="0"/>
              <a:ext cx="1202690" cy="1750695"/>
            </a:xfrm>
            <a:custGeom>
              <a:avLst/>
              <a:gdLst/>
              <a:ahLst/>
              <a:cxnLst/>
              <a:rect l="l" t="t" r="r" b="b"/>
              <a:pathLst>
                <a:path w="1202690" h="1750695">
                  <a:moveTo>
                    <a:pt x="1202336" y="1750448"/>
                  </a:moveTo>
                  <a:lnTo>
                    <a:pt x="0" y="0"/>
                  </a:lnTo>
                  <a:lnTo>
                    <a:pt x="1202336" y="0"/>
                  </a:lnTo>
                  <a:lnTo>
                    <a:pt x="1202336" y="1750448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38342" y="0"/>
              <a:ext cx="1815258" cy="2449648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7433114" y="797977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4">
                <a:moveTo>
                  <a:pt x="168354" y="336710"/>
                </a:moveTo>
                <a:lnTo>
                  <a:pt x="123599" y="330696"/>
                </a:lnTo>
                <a:lnTo>
                  <a:pt x="83382" y="313725"/>
                </a:lnTo>
                <a:lnTo>
                  <a:pt x="49309" y="287400"/>
                </a:lnTo>
                <a:lnTo>
                  <a:pt x="22984" y="253327"/>
                </a:lnTo>
                <a:lnTo>
                  <a:pt x="6012" y="213110"/>
                </a:lnTo>
                <a:lnTo>
                  <a:pt x="0" y="168348"/>
                </a:lnTo>
                <a:lnTo>
                  <a:pt x="6012" y="123599"/>
                </a:lnTo>
                <a:lnTo>
                  <a:pt x="22984" y="83383"/>
                </a:lnTo>
                <a:lnTo>
                  <a:pt x="49309" y="49310"/>
                </a:lnTo>
                <a:lnTo>
                  <a:pt x="83382" y="22985"/>
                </a:lnTo>
                <a:lnTo>
                  <a:pt x="123599" y="6013"/>
                </a:lnTo>
                <a:lnTo>
                  <a:pt x="168354" y="0"/>
                </a:lnTo>
                <a:lnTo>
                  <a:pt x="213110" y="6013"/>
                </a:lnTo>
                <a:lnTo>
                  <a:pt x="253326" y="22985"/>
                </a:lnTo>
                <a:lnTo>
                  <a:pt x="287399" y="49310"/>
                </a:lnTo>
                <a:lnTo>
                  <a:pt x="313724" y="83383"/>
                </a:lnTo>
                <a:lnTo>
                  <a:pt x="330696" y="123599"/>
                </a:lnTo>
                <a:lnTo>
                  <a:pt x="336708" y="168355"/>
                </a:lnTo>
                <a:lnTo>
                  <a:pt x="330696" y="213110"/>
                </a:lnTo>
                <a:lnTo>
                  <a:pt x="313724" y="253327"/>
                </a:lnTo>
                <a:lnTo>
                  <a:pt x="287399" y="287400"/>
                </a:lnTo>
                <a:lnTo>
                  <a:pt x="253326" y="313725"/>
                </a:lnTo>
                <a:lnTo>
                  <a:pt x="213110" y="330696"/>
                </a:lnTo>
                <a:lnTo>
                  <a:pt x="168354" y="336710"/>
                </a:lnTo>
                <a:close/>
              </a:path>
            </a:pathLst>
          </a:custGeom>
          <a:solidFill>
            <a:srgbClr val="4849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77770" y="1334782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5">
                <a:moveTo>
                  <a:pt x="168354" y="336710"/>
                </a:moveTo>
                <a:lnTo>
                  <a:pt x="123599" y="330696"/>
                </a:lnTo>
                <a:lnTo>
                  <a:pt x="83382" y="313724"/>
                </a:lnTo>
                <a:lnTo>
                  <a:pt x="49309" y="287400"/>
                </a:lnTo>
                <a:lnTo>
                  <a:pt x="22984" y="253327"/>
                </a:lnTo>
                <a:lnTo>
                  <a:pt x="6013" y="213110"/>
                </a:lnTo>
                <a:lnTo>
                  <a:pt x="0" y="168359"/>
                </a:lnTo>
                <a:lnTo>
                  <a:pt x="6013" y="123599"/>
                </a:lnTo>
                <a:lnTo>
                  <a:pt x="22984" y="83382"/>
                </a:lnTo>
                <a:lnTo>
                  <a:pt x="49309" y="49309"/>
                </a:lnTo>
                <a:lnTo>
                  <a:pt x="83382" y="22985"/>
                </a:lnTo>
                <a:lnTo>
                  <a:pt x="123599" y="6013"/>
                </a:lnTo>
                <a:lnTo>
                  <a:pt x="168352" y="0"/>
                </a:lnTo>
                <a:lnTo>
                  <a:pt x="213110" y="6013"/>
                </a:lnTo>
                <a:lnTo>
                  <a:pt x="253326" y="22985"/>
                </a:lnTo>
                <a:lnTo>
                  <a:pt x="287400" y="49309"/>
                </a:lnTo>
                <a:lnTo>
                  <a:pt x="313724" y="83382"/>
                </a:lnTo>
                <a:lnTo>
                  <a:pt x="330696" y="123599"/>
                </a:lnTo>
                <a:lnTo>
                  <a:pt x="336709" y="168350"/>
                </a:lnTo>
                <a:lnTo>
                  <a:pt x="330696" y="213110"/>
                </a:lnTo>
                <a:lnTo>
                  <a:pt x="313724" y="253327"/>
                </a:lnTo>
                <a:lnTo>
                  <a:pt x="287400" y="287400"/>
                </a:lnTo>
                <a:lnTo>
                  <a:pt x="253326" y="313724"/>
                </a:lnTo>
                <a:lnTo>
                  <a:pt x="213110" y="330696"/>
                </a:lnTo>
                <a:lnTo>
                  <a:pt x="168354" y="336710"/>
                </a:lnTo>
                <a:close/>
              </a:path>
            </a:pathLst>
          </a:custGeom>
          <a:solidFill>
            <a:srgbClr val="4849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6105184" y="5582474"/>
            <a:ext cx="3648710" cy="1732914"/>
            <a:chOff x="6105184" y="5582474"/>
            <a:chExt cx="3648710" cy="1732914"/>
          </a:xfrm>
        </p:grpSpPr>
        <p:sp>
          <p:nvSpPr>
            <p:cNvPr id="13" name="object 13"/>
            <p:cNvSpPr/>
            <p:nvPr/>
          </p:nvSpPr>
          <p:spPr>
            <a:xfrm>
              <a:off x="9003341" y="6179661"/>
              <a:ext cx="133350" cy="1136015"/>
            </a:xfrm>
            <a:custGeom>
              <a:avLst/>
              <a:gdLst/>
              <a:ahLst/>
              <a:cxnLst/>
              <a:rect l="l" t="t" r="r" b="b"/>
              <a:pathLst>
                <a:path w="133350" h="1136015">
                  <a:moveTo>
                    <a:pt x="0" y="0"/>
                  </a:moveTo>
                  <a:lnTo>
                    <a:pt x="133066" y="0"/>
                  </a:lnTo>
                  <a:lnTo>
                    <a:pt x="133066" y="1135537"/>
                  </a:lnTo>
                  <a:lnTo>
                    <a:pt x="0" y="11355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71070" y="6674834"/>
              <a:ext cx="782955" cy="640715"/>
            </a:xfrm>
            <a:custGeom>
              <a:avLst/>
              <a:gdLst/>
              <a:ahLst/>
              <a:cxnLst/>
              <a:rect l="l" t="t" r="r" b="b"/>
              <a:pathLst>
                <a:path w="782954" h="640715">
                  <a:moveTo>
                    <a:pt x="782529" y="640365"/>
                  </a:moveTo>
                  <a:lnTo>
                    <a:pt x="439849" y="640365"/>
                  </a:lnTo>
                  <a:lnTo>
                    <a:pt x="0" y="0"/>
                  </a:lnTo>
                  <a:lnTo>
                    <a:pt x="782529" y="0"/>
                  </a:lnTo>
                  <a:lnTo>
                    <a:pt x="782529" y="640365"/>
                  </a:lnTo>
                  <a:close/>
                </a:path>
              </a:pathLst>
            </a:custGeom>
            <a:solidFill>
              <a:srgbClr val="20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1893" y="6215199"/>
              <a:ext cx="2642800" cy="11000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530431" y="6690658"/>
              <a:ext cx="1223645" cy="624840"/>
            </a:xfrm>
            <a:custGeom>
              <a:avLst/>
              <a:gdLst/>
              <a:ahLst/>
              <a:cxnLst/>
              <a:rect l="l" t="t" r="r" b="b"/>
              <a:pathLst>
                <a:path w="1223645" h="624840">
                  <a:moveTo>
                    <a:pt x="1223168" y="624540"/>
                  </a:moveTo>
                  <a:lnTo>
                    <a:pt x="0" y="624540"/>
                  </a:lnTo>
                  <a:lnTo>
                    <a:pt x="435337" y="0"/>
                  </a:lnTo>
                  <a:lnTo>
                    <a:pt x="1223168" y="0"/>
                  </a:lnTo>
                  <a:lnTo>
                    <a:pt x="1223168" y="624540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378030" y="5582474"/>
              <a:ext cx="148590" cy="1732914"/>
            </a:xfrm>
            <a:custGeom>
              <a:avLst/>
              <a:gdLst/>
              <a:ahLst/>
              <a:cxnLst/>
              <a:rect l="l" t="t" r="r" b="b"/>
              <a:pathLst>
                <a:path w="148590" h="1732915">
                  <a:moveTo>
                    <a:pt x="0" y="0"/>
                  </a:moveTo>
                  <a:lnTo>
                    <a:pt x="148479" y="0"/>
                  </a:lnTo>
                  <a:lnTo>
                    <a:pt x="148479" y="1732725"/>
                  </a:lnTo>
                  <a:lnTo>
                    <a:pt x="0" y="17327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05184" y="6699104"/>
              <a:ext cx="337185" cy="337185"/>
            </a:xfrm>
            <a:custGeom>
              <a:avLst/>
              <a:gdLst/>
              <a:ahLst/>
              <a:cxnLst/>
              <a:rect l="l" t="t" r="r" b="b"/>
              <a:pathLst>
                <a:path w="337185" h="337184">
                  <a:moveTo>
                    <a:pt x="168359" y="336710"/>
                  </a:moveTo>
                  <a:lnTo>
                    <a:pt x="123599" y="330697"/>
                  </a:lnTo>
                  <a:lnTo>
                    <a:pt x="83382" y="313725"/>
                  </a:lnTo>
                  <a:lnTo>
                    <a:pt x="49309" y="287400"/>
                  </a:lnTo>
                  <a:lnTo>
                    <a:pt x="22985" y="253327"/>
                  </a:lnTo>
                  <a:lnTo>
                    <a:pt x="6013" y="213110"/>
                  </a:lnTo>
                  <a:lnTo>
                    <a:pt x="0" y="168353"/>
                  </a:lnTo>
                  <a:lnTo>
                    <a:pt x="6013" y="123599"/>
                  </a:lnTo>
                  <a:lnTo>
                    <a:pt x="22985" y="83383"/>
                  </a:lnTo>
                  <a:lnTo>
                    <a:pt x="49309" y="49310"/>
                  </a:lnTo>
                  <a:lnTo>
                    <a:pt x="83382" y="22985"/>
                  </a:lnTo>
                  <a:lnTo>
                    <a:pt x="123599" y="6013"/>
                  </a:lnTo>
                  <a:lnTo>
                    <a:pt x="168355" y="0"/>
                  </a:lnTo>
                  <a:lnTo>
                    <a:pt x="213110" y="6013"/>
                  </a:lnTo>
                  <a:lnTo>
                    <a:pt x="253326" y="22985"/>
                  </a:lnTo>
                  <a:lnTo>
                    <a:pt x="287399" y="49310"/>
                  </a:lnTo>
                  <a:lnTo>
                    <a:pt x="313724" y="83383"/>
                  </a:lnTo>
                  <a:lnTo>
                    <a:pt x="330696" y="123599"/>
                  </a:lnTo>
                  <a:lnTo>
                    <a:pt x="336709" y="168355"/>
                  </a:lnTo>
                  <a:lnTo>
                    <a:pt x="330696" y="213110"/>
                  </a:lnTo>
                  <a:lnTo>
                    <a:pt x="313724" y="253327"/>
                  </a:lnTo>
                  <a:lnTo>
                    <a:pt x="287399" y="287400"/>
                  </a:lnTo>
                  <a:lnTo>
                    <a:pt x="253326" y="313725"/>
                  </a:lnTo>
                  <a:lnTo>
                    <a:pt x="213110" y="330697"/>
                  </a:lnTo>
                  <a:lnTo>
                    <a:pt x="168359" y="336710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73892" y="629621"/>
            <a:ext cx="240588" cy="24058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28221" y="6915522"/>
            <a:ext cx="240588" cy="240589"/>
          </a:xfrm>
          <a:prstGeom prst="rect">
            <a:avLst/>
          </a:prstGeom>
        </p:spPr>
      </p:pic>
      <p:sp>
        <p:nvSpPr>
          <p:cNvPr id="21" name="object 3">
            <a:extLst>
              <a:ext uri="{FF2B5EF4-FFF2-40B4-BE49-F238E27FC236}">
                <a16:creationId xmlns:a16="http://schemas.microsoft.com/office/drawing/2014/main" id="{B6F5B799-4EE6-0F8E-6E74-9E5E364152AE}"/>
              </a:ext>
            </a:extLst>
          </p:cNvPr>
          <p:cNvSpPr txBox="1"/>
          <p:nvPr/>
        </p:nvSpPr>
        <p:spPr>
          <a:xfrm>
            <a:off x="457200" y="533400"/>
            <a:ext cx="434340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5100" b="1" spc="-285" dirty="0">
                <a:solidFill>
                  <a:srgbClr val="002060"/>
                </a:solidFill>
                <a:cs typeface="Times New Roman" panose="02020603050405020304" pitchFamily="18" charset="0"/>
              </a:rPr>
              <a:t>INTRODUÇÃO</a:t>
            </a:r>
            <a:endParaRPr sz="51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520" y="385319"/>
            <a:ext cx="521088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100" b="1" dirty="0">
                <a:solidFill>
                  <a:srgbClr val="002060"/>
                </a:solidFill>
                <a:cs typeface="Times New Roman" panose="02020603050405020304" pitchFamily="18" charset="0"/>
              </a:rPr>
              <a:t>METODOLOGIA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5452645"/>
            <a:ext cx="2178685" cy="1863089"/>
            <a:chOff x="0" y="5452645"/>
            <a:chExt cx="2178685" cy="1863089"/>
          </a:xfrm>
        </p:grpSpPr>
        <p:sp>
          <p:nvSpPr>
            <p:cNvPr id="4" name="object 4"/>
            <p:cNvSpPr/>
            <p:nvPr/>
          </p:nvSpPr>
          <p:spPr>
            <a:xfrm>
              <a:off x="630398" y="5452645"/>
              <a:ext cx="92075" cy="1863089"/>
            </a:xfrm>
            <a:custGeom>
              <a:avLst/>
              <a:gdLst/>
              <a:ahLst/>
              <a:cxnLst/>
              <a:rect l="l" t="t" r="r" b="b"/>
              <a:pathLst>
                <a:path w="92075" h="1863090">
                  <a:moveTo>
                    <a:pt x="91847" y="1862554"/>
                  </a:moveTo>
                  <a:lnTo>
                    <a:pt x="0" y="1862554"/>
                  </a:lnTo>
                  <a:lnTo>
                    <a:pt x="0" y="0"/>
                  </a:lnTo>
                  <a:lnTo>
                    <a:pt x="91847" y="0"/>
                  </a:lnTo>
                  <a:lnTo>
                    <a:pt x="91847" y="18625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33232"/>
              <a:ext cx="650875" cy="782320"/>
            </a:xfrm>
            <a:custGeom>
              <a:avLst/>
              <a:gdLst/>
              <a:ahLst/>
              <a:cxnLst/>
              <a:rect l="l" t="t" r="r" b="b"/>
              <a:pathLst>
                <a:path w="650875" h="782320">
                  <a:moveTo>
                    <a:pt x="0" y="0"/>
                  </a:moveTo>
                  <a:lnTo>
                    <a:pt x="113263" y="0"/>
                  </a:lnTo>
                  <a:lnTo>
                    <a:pt x="650376" y="781967"/>
                  </a:lnTo>
                  <a:lnTo>
                    <a:pt x="0" y="7819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4320" y="6496075"/>
              <a:ext cx="1863870" cy="8191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5891144"/>
              <a:ext cx="1828800" cy="1424305"/>
            </a:xfrm>
            <a:custGeom>
              <a:avLst/>
              <a:gdLst/>
              <a:ahLst/>
              <a:cxnLst/>
              <a:rect l="l" t="t" r="r" b="b"/>
              <a:pathLst>
                <a:path w="1828800" h="1424304">
                  <a:moveTo>
                    <a:pt x="748179" y="0"/>
                  </a:moveTo>
                  <a:lnTo>
                    <a:pt x="1828746" y="0"/>
                  </a:lnTo>
                  <a:lnTo>
                    <a:pt x="836105" y="1424055"/>
                  </a:lnTo>
                  <a:lnTo>
                    <a:pt x="0" y="1424055"/>
                  </a:lnTo>
                  <a:lnTo>
                    <a:pt x="0" y="1073346"/>
                  </a:lnTo>
                  <a:lnTo>
                    <a:pt x="748179" y="0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3367" y="5891254"/>
              <a:ext cx="100330" cy="1424305"/>
            </a:xfrm>
            <a:custGeom>
              <a:avLst/>
              <a:gdLst/>
              <a:ahLst/>
              <a:cxnLst/>
              <a:rect l="l" t="t" r="r" b="b"/>
              <a:pathLst>
                <a:path w="100329" h="1424304">
                  <a:moveTo>
                    <a:pt x="0" y="0"/>
                  </a:moveTo>
                  <a:lnTo>
                    <a:pt x="100254" y="0"/>
                  </a:lnTo>
                  <a:lnTo>
                    <a:pt x="100254" y="1423945"/>
                  </a:lnTo>
                  <a:lnTo>
                    <a:pt x="0" y="14239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630396" y="0"/>
            <a:ext cx="2123440" cy="3034030"/>
            <a:chOff x="7630396" y="0"/>
            <a:chExt cx="2123440" cy="3034030"/>
          </a:xfrm>
        </p:grpSpPr>
        <p:sp>
          <p:nvSpPr>
            <p:cNvPr id="10" name="object 10"/>
            <p:cNvSpPr/>
            <p:nvPr/>
          </p:nvSpPr>
          <p:spPr>
            <a:xfrm>
              <a:off x="7992730" y="0"/>
              <a:ext cx="86995" cy="1335405"/>
            </a:xfrm>
            <a:custGeom>
              <a:avLst/>
              <a:gdLst/>
              <a:ahLst/>
              <a:cxnLst/>
              <a:rect l="l" t="t" r="r" b="b"/>
              <a:pathLst>
                <a:path w="86995" h="1335405">
                  <a:moveTo>
                    <a:pt x="0" y="1334782"/>
                  </a:moveTo>
                  <a:lnTo>
                    <a:pt x="0" y="0"/>
                  </a:lnTo>
                  <a:lnTo>
                    <a:pt x="86576" y="0"/>
                  </a:lnTo>
                  <a:lnTo>
                    <a:pt x="86576" y="1334782"/>
                  </a:lnTo>
                  <a:lnTo>
                    <a:pt x="0" y="13347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15440" y="0"/>
              <a:ext cx="1538605" cy="2239645"/>
            </a:xfrm>
            <a:custGeom>
              <a:avLst/>
              <a:gdLst/>
              <a:ahLst/>
              <a:cxnLst/>
              <a:rect l="l" t="t" r="r" b="b"/>
              <a:pathLst>
                <a:path w="1538604" h="2239645">
                  <a:moveTo>
                    <a:pt x="1538159" y="2239364"/>
                  </a:moveTo>
                  <a:lnTo>
                    <a:pt x="0" y="0"/>
                  </a:lnTo>
                  <a:lnTo>
                    <a:pt x="1538159" y="0"/>
                  </a:lnTo>
                  <a:lnTo>
                    <a:pt x="1538159" y="2239364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30396" y="0"/>
              <a:ext cx="2123203" cy="30336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283015" y="0"/>
              <a:ext cx="82550" cy="1348740"/>
            </a:xfrm>
            <a:custGeom>
              <a:avLst/>
              <a:gdLst/>
              <a:ahLst/>
              <a:cxnLst/>
              <a:rect l="l" t="t" r="r" b="b"/>
              <a:pathLst>
                <a:path w="82550" h="1348740">
                  <a:moveTo>
                    <a:pt x="0" y="0"/>
                  </a:moveTo>
                  <a:lnTo>
                    <a:pt x="82554" y="0"/>
                  </a:lnTo>
                  <a:lnTo>
                    <a:pt x="82554" y="1348511"/>
                  </a:lnTo>
                  <a:lnTo>
                    <a:pt x="0" y="1348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35721" y="0"/>
              <a:ext cx="817878" cy="11907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853724" y="2509745"/>
              <a:ext cx="337185" cy="337185"/>
            </a:xfrm>
            <a:custGeom>
              <a:avLst/>
              <a:gdLst/>
              <a:ahLst/>
              <a:cxnLst/>
              <a:rect l="l" t="t" r="r" b="b"/>
              <a:pathLst>
                <a:path w="337184" h="337185">
                  <a:moveTo>
                    <a:pt x="168354" y="336710"/>
                  </a:moveTo>
                  <a:lnTo>
                    <a:pt x="123599" y="330696"/>
                  </a:lnTo>
                  <a:lnTo>
                    <a:pt x="83383" y="313725"/>
                  </a:lnTo>
                  <a:lnTo>
                    <a:pt x="49309" y="287400"/>
                  </a:lnTo>
                  <a:lnTo>
                    <a:pt x="22985" y="253327"/>
                  </a:lnTo>
                  <a:lnTo>
                    <a:pt x="6013" y="213110"/>
                  </a:lnTo>
                  <a:lnTo>
                    <a:pt x="0" y="168356"/>
                  </a:lnTo>
                  <a:lnTo>
                    <a:pt x="6013" y="123599"/>
                  </a:lnTo>
                  <a:lnTo>
                    <a:pt x="22985" y="83383"/>
                  </a:lnTo>
                  <a:lnTo>
                    <a:pt x="49309" y="49310"/>
                  </a:lnTo>
                  <a:lnTo>
                    <a:pt x="83383" y="22985"/>
                  </a:lnTo>
                  <a:lnTo>
                    <a:pt x="123599" y="6013"/>
                  </a:lnTo>
                  <a:lnTo>
                    <a:pt x="168354" y="0"/>
                  </a:lnTo>
                  <a:lnTo>
                    <a:pt x="213110" y="6013"/>
                  </a:lnTo>
                  <a:lnTo>
                    <a:pt x="253327" y="22985"/>
                  </a:lnTo>
                  <a:lnTo>
                    <a:pt x="287400" y="49310"/>
                  </a:lnTo>
                  <a:lnTo>
                    <a:pt x="313725" y="83383"/>
                  </a:lnTo>
                  <a:lnTo>
                    <a:pt x="330696" y="123599"/>
                  </a:lnTo>
                  <a:lnTo>
                    <a:pt x="336710" y="168356"/>
                  </a:lnTo>
                  <a:lnTo>
                    <a:pt x="330696" y="213110"/>
                  </a:lnTo>
                  <a:lnTo>
                    <a:pt x="313725" y="253327"/>
                  </a:lnTo>
                  <a:lnTo>
                    <a:pt x="287400" y="287400"/>
                  </a:lnTo>
                  <a:lnTo>
                    <a:pt x="253327" y="313725"/>
                  </a:lnTo>
                  <a:lnTo>
                    <a:pt x="213110" y="330696"/>
                  </a:lnTo>
                  <a:lnTo>
                    <a:pt x="168354" y="336710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7223186" y="870211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4">
                <a:moveTo>
                  <a:pt x="168356" y="336710"/>
                </a:moveTo>
                <a:lnTo>
                  <a:pt x="123599" y="330696"/>
                </a:lnTo>
                <a:lnTo>
                  <a:pt x="83382" y="313725"/>
                </a:lnTo>
                <a:lnTo>
                  <a:pt x="49309" y="287400"/>
                </a:lnTo>
                <a:lnTo>
                  <a:pt x="22984" y="253327"/>
                </a:lnTo>
                <a:lnTo>
                  <a:pt x="6013" y="213110"/>
                </a:lnTo>
                <a:lnTo>
                  <a:pt x="0" y="168351"/>
                </a:lnTo>
                <a:lnTo>
                  <a:pt x="6013" y="123599"/>
                </a:lnTo>
                <a:lnTo>
                  <a:pt x="22984" y="83383"/>
                </a:lnTo>
                <a:lnTo>
                  <a:pt x="49309" y="49310"/>
                </a:lnTo>
                <a:lnTo>
                  <a:pt x="83382" y="22985"/>
                </a:lnTo>
                <a:lnTo>
                  <a:pt x="123599" y="6013"/>
                </a:lnTo>
                <a:lnTo>
                  <a:pt x="168354" y="0"/>
                </a:lnTo>
                <a:lnTo>
                  <a:pt x="213110" y="6013"/>
                </a:lnTo>
                <a:lnTo>
                  <a:pt x="253327" y="22985"/>
                </a:lnTo>
                <a:lnTo>
                  <a:pt x="287400" y="49310"/>
                </a:lnTo>
                <a:lnTo>
                  <a:pt x="313724" y="83383"/>
                </a:lnTo>
                <a:lnTo>
                  <a:pt x="330696" y="123599"/>
                </a:lnTo>
                <a:lnTo>
                  <a:pt x="336709" y="168355"/>
                </a:lnTo>
                <a:lnTo>
                  <a:pt x="330696" y="213110"/>
                </a:lnTo>
                <a:lnTo>
                  <a:pt x="313724" y="253327"/>
                </a:lnTo>
                <a:lnTo>
                  <a:pt x="287400" y="287400"/>
                </a:lnTo>
                <a:lnTo>
                  <a:pt x="253327" y="313725"/>
                </a:lnTo>
                <a:lnTo>
                  <a:pt x="213110" y="330696"/>
                </a:lnTo>
                <a:lnTo>
                  <a:pt x="168356" y="336710"/>
                </a:lnTo>
                <a:close/>
              </a:path>
            </a:pathLst>
          </a:custGeom>
          <a:solidFill>
            <a:srgbClr val="48496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14766" y="563164"/>
            <a:ext cx="235912" cy="235913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394809" y="4873562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5">
                <a:moveTo>
                  <a:pt x="168355" y="336710"/>
                </a:moveTo>
                <a:lnTo>
                  <a:pt x="123599" y="330696"/>
                </a:lnTo>
                <a:lnTo>
                  <a:pt x="83383" y="313725"/>
                </a:lnTo>
                <a:lnTo>
                  <a:pt x="49310" y="287400"/>
                </a:lnTo>
                <a:lnTo>
                  <a:pt x="22985" y="253327"/>
                </a:lnTo>
                <a:lnTo>
                  <a:pt x="6013" y="213110"/>
                </a:lnTo>
                <a:lnTo>
                  <a:pt x="0" y="168355"/>
                </a:lnTo>
                <a:lnTo>
                  <a:pt x="6013" y="123599"/>
                </a:lnTo>
                <a:lnTo>
                  <a:pt x="22985" y="83383"/>
                </a:lnTo>
                <a:lnTo>
                  <a:pt x="49310" y="49310"/>
                </a:lnTo>
                <a:lnTo>
                  <a:pt x="83383" y="22985"/>
                </a:lnTo>
                <a:lnTo>
                  <a:pt x="123599" y="6013"/>
                </a:lnTo>
                <a:lnTo>
                  <a:pt x="168355" y="0"/>
                </a:lnTo>
                <a:lnTo>
                  <a:pt x="213110" y="6013"/>
                </a:lnTo>
                <a:lnTo>
                  <a:pt x="253327" y="22985"/>
                </a:lnTo>
                <a:lnTo>
                  <a:pt x="287400" y="49310"/>
                </a:lnTo>
                <a:lnTo>
                  <a:pt x="313725" y="83383"/>
                </a:lnTo>
                <a:lnTo>
                  <a:pt x="330696" y="123599"/>
                </a:lnTo>
                <a:lnTo>
                  <a:pt x="336710" y="168355"/>
                </a:lnTo>
                <a:lnTo>
                  <a:pt x="330696" y="213110"/>
                </a:lnTo>
                <a:lnTo>
                  <a:pt x="313725" y="253327"/>
                </a:lnTo>
                <a:lnTo>
                  <a:pt x="287400" y="287400"/>
                </a:lnTo>
                <a:lnTo>
                  <a:pt x="253327" y="313725"/>
                </a:lnTo>
                <a:lnTo>
                  <a:pt x="213110" y="330696"/>
                </a:lnTo>
                <a:lnTo>
                  <a:pt x="168355" y="336710"/>
                </a:lnTo>
                <a:close/>
              </a:path>
            </a:pathLst>
          </a:custGeom>
          <a:solidFill>
            <a:srgbClr val="48496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8896" y="4328472"/>
            <a:ext cx="235913" cy="235913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10270" y="1641045"/>
            <a:ext cx="134233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002060"/>
                </a:solidFill>
              </a:rPr>
              <a:t>XXXX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280" y="323532"/>
            <a:ext cx="717423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100" b="1" dirty="0">
                <a:solidFill>
                  <a:srgbClr val="002060"/>
                </a:solidFill>
              </a:rPr>
              <a:t>RESULTADOS E DISCUSSÃO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551939" y="0"/>
            <a:ext cx="2202180" cy="2830830"/>
            <a:chOff x="7551939" y="0"/>
            <a:chExt cx="2202180" cy="2830830"/>
          </a:xfrm>
        </p:grpSpPr>
        <p:sp>
          <p:nvSpPr>
            <p:cNvPr id="4" name="object 4"/>
            <p:cNvSpPr/>
            <p:nvPr/>
          </p:nvSpPr>
          <p:spPr>
            <a:xfrm>
              <a:off x="7836358" y="0"/>
              <a:ext cx="95885" cy="1842770"/>
            </a:xfrm>
            <a:custGeom>
              <a:avLst/>
              <a:gdLst/>
              <a:ahLst/>
              <a:cxnLst/>
              <a:rect l="l" t="t" r="r" b="b"/>
              <a:pathLst>
                <a:path w="95884" h="1842770">
                  <a:moveTo>
                    <a:pt x="95501" y="1842330"/>
                  </a:moveTo>
                  <a:lnTo>
                    <a:pt x="0" y="1842330"/>
                  </a:lnTo>
                  <a:lnTo>
                    <a:pt x="0" y="0"/>
                  </a:lnTo>
                  <a:lnTo>
                    <a:pt x="95501" y="0"/>
                  </a:lnTo>
                  <a:lnTo>
                    <a:pt x="95501" y="18423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16076" y="0"/>
              <a:ext cx="1537970" cy="2239010"/>
            </a:xfrm>
            <a:custGeom>
              <a:avLst/>
              <a:gdLst/>
              <a:ahLst/>
              <a:cxnLst/>
              <a:rect l="l" t="t" r="r" b="b"/>
              <a:pathLst>
                <a:path w="1537970" h="2239010">
                  <a:moveTo>
                    <a:pt x="1537521" y="2238436"/>
                  </a:moveTo>
                  <a:lnTo>
                    <a:pt x="0" y="0"/>
                  </a:lnTo>
                  <a:lnTo>
                    <a:pt x="1537521" y="0"/>
                  </a:lnTo>
                  <a:lnTo>
                    <a:pt x="1537521" y="2238436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1939" y="0"/>
              <a:ext cx="2201660" cy="28306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11321" y="0"/>
              <a:ext cx="107314" cy="1988185"/>
            </a:xfrm>
            <a:custGeom>
              <a:avLst/>
              <a:gdLst/>
              <a:ahLst/>
              <a:cxnLst/>
              <a:rect l="l" t="t" r="r" b="b"/>
              <a:pathLst>
                <a:path w="107315" h="1988185">
                  <a:moveTo>
                    <a:pt x="0" y="0"/>
                  </a:moveTo>
                  <a:lnTo>
                    <a:pt x="106801" y="0"/>
                  </a:lnTo>
                  <a:lnTo>
                    <a:pt x="106801" y="1988027"/>
                  </a:lnTo>
                  <a:lnTo>
                    <a:pt x="0" y="19880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36358" y="1"/>
              <a:ext cx="817240" cy="118979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61231" y="6934413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5" h="337184">
                <a:moveTo>
                  <a:pt x="168359" y="336710"/>
                </a:moveTo>
                <a:lnTo>
                  <a:pt x="123599" y="330697"/>
                </a:lnTo>
                <a:lnTo>
                  <a:pt x="83383" y="313725"/>
                </a:lnTo>
                <a:lnTo>
                  <a:pt x="49310" y="287400"/>
                </a:lnTo>
                <a:lnTo>
                  <a:pt x="22985" y="253327"/>
                </a:lnTo>
                <a:lnTo>
                  <a:pt x="6013" y="213110"/>
                </a:lnTo>
                <a:lnTo>
                  <a:pt x="0" y="168354"/>
                </a:lnTo>
                <a:lnTo>
                  <a:pt x="6013" y="123599"/>
                </a:lnTo>
                <a:lnTo>
                  <a:pt x="22985" y="83383"/>
                </a:lnTo>
                <a:lnTo>
                  <a:pt x="49310" y="49310"/>
                </a:lnTo>
                <a:lnTo>
                  <a:pt x="83383" y="22985"/>
                </a:lnTo>
                <a:lnTo>
                  <a:pt x="123599" y="6013"/>
                </a:lnTo>
                <a:lnTo>
                  <a:pt x="168355" y="0"/>
                </a:lnTo>
                <a:lnTo>
                  <a:pt x="213110" y="6013"/>
                </a:lnTo>
                <a:lnTo>
                  <a:pt x="253327" y="22985"/>
                </a:lnTo>
                <a:lnTo>
                  <a:pt x="287400" y="49310"/>
                </a:lnTo>
                <a:lnTo>
                  <a:pt x="313725" y="83383"/>
                </a:lnTo>
                <a:lnTo>
                  <a:pt x="330696" y="123599"/>
                </a:lnTo>
                <a:lnTo>
                  <a:pt x="336710" y="168355"/>
                </a:lnTo>
                <a:lnTo>
                  <a:pt x="330696" y="213110"/>
                </a:lnTo>
                <a:lnTo>
                  <a:pt x="313725" y="253327"/>
                </a:lnTo>
                <a:lnTo>
                  <a:pt x="287400" y="287400"/>
                </a:lnTo>
                <a:lnTo>
                  <a:pt x="253327" y="313725"/>
                </a:lnTo>
                <a:lnTo>
                  <a:pt x="213110" y="330697"/>
                </a:lnTo>
                <a:lnTo>
                  <a:pt x="168359" y="336710"/>
                </a:lnTo>
                <a:close/>
              </a:path>
            </a:pathLst>
          </a:custGeom>
          <a:solidFill>
            <a:srgbClr val="4849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0" y="6064587"/>
            <a:ext cx="1561465" cy="1250950"/>
            <a:chOff x="0" y="6064587"/>
            <a:chExt cx="1561465" cy="1250950"/>
          </a:xfrm>
        </p:grpSpPr>
        <p:sp>
          <p:nvSpPr>
            <p:cNvPr id="11" name="object 11"/>
            <p:cNvSpPr/>
            <p:nvPr/>
          </p:nvSpPr>
          <p:spPr>
            <a:xfrm>
              <a:off x="0" y="6246968"/>
              <a:ext cx="1367155" cy="1068705"/>
            </a:xfrm>
            <a:custGeom>
              <a:avLst/>
              <a:gdLst/>
              <a:ahLst/>
              <a:cxnLst/>
              <a:rect l="l" t="t" r="r" b="b"/>
              <a:pathLst>
                <a:path w="1367155" h="1068704">
                  <a:moveTo>
                    <a:pt x="450708" y="1180"/>
                  </a:moveTo>
                  <a:lnTo>
                    <a:pt x="354425" y="1180"/>
                  </a:lnTo>
                  <a:lnTo>
                    <a:pt x="402566" y="0"/>
                  </a:lnTo>
                  <a:lnTo>
                    <a:pt x="450708" y="1180"/>
                  </a:lnTo>
                  <a:close/>
                </a:path>
                <a:path w="1367155" h="1068704">
                  <a:moveTo>
                    <a:pt x="1361464" y="1068231"/>
                  </a:moveTo>
                  <a:lnTo>
                    <a:pt x="0" y="1068231"/>
                  </a:lnTo>
                  <a:lnTo>
                    <a:pt x="0" y="87870"/>
                  </a:lnTo>
                  <a:lnTo>
                    <a:pt x="37636" y="71423"/>
                  </a:lnTo>
                  <a:lnTo>
                    <a:pt x="80340" y="55134"/>
                  </a:lnTo>
                  <a:lnTo>
                    <a:pt x="123987" y="40838"/>
                  </a:lnTo>
                  <a:lnTo>
                    <a:pt x="168521" y="28590"/>
                  </a:lnTo>
                  <a:lnTo>
                    <a:pt x="213887" y="18445"/>
                  </a:lnTo>
                  <a:lnTo>
                    <a:pt x="260030" y="10458"/>
                  </a:lnTo>
                  <a:lnTo>
                    <a:pt x="306894" y="4685"/>
                  </a:lnTo>
                  <a:lnTo>
                    <a:pt x="354425" y="1180"/>
                  </a:lnTo>
                  <a:lnTo>
                    <a:pt x="450708" y="1180"/>
                  </a:lnTo>
                  <a:lnTo>
                    <a:pt x="498239" y="4685"/>
                  </a:lnTo>
                  <a:lnTo>
                    <a:pt x="545103" y="10458"/>
                  </a:lnTo>
                  <a:lnTo>
                    <a:pt x="591246" y="18445"/>
                  </a:lnTo>
                  <a:lnTo>
                    <a:pt x="636612" y="28590"/>
                  </a:lnTo>
                  <a:lnTo>
                    <a:pt x="681146" y="40838"/>
                  </a:lnTo>
                  <a:lnTo>
                    <a:pt x="724793" y="55134"/>
                  </a:lnTo>
                  <a:lnTo>
                    <a:pt x="767497" y="71423"/>
                  </a:lnTo>
                  <a:lnTo>
                    <a:pt x="809204" y="89649"/>
                  </a:lnTo>
                  <a:lnTo>
                    <a:pt x="849857" y="109757"/>
                  </a:lnTo>
                  <a:lnTo>
                    <a:pt x="889402" y="131691"/>
                  </a:lnTo>
                  <a:lnTo>
                    <a:pt x="927784" y="155397"/>
                  </a:lnTo>
                  <a:lnTo>
                    <a:pt x="964946" y="180820"/>
                  </a:lnTo>
                  <a:lnTo>
                    <a:pt x="1000835" y="207903"/>
                  </a:lnTo>
                  <a:lnTo>
                    <a:pt x="1035394" y="236592"/>
                  </a:lnTo>
                  <a:lnTo>
                    <a:pt x="1068568" y="266831"/>
                  </a:lnTo>
                  <a:lnTo>
                    <a:pt x="1100302" y="298566"/>
                  </a:lnTo>
                  <a:lnTo>
                    <a:pt x="1130542" y="331740"/>
                  </a:lnTo>
                  <a:lnTo>
                    <a:pt x="1159231" y="366299"/>
                  </a:lnTo>
                  <a:lnTo>
                    <a:pt x="1186314" y="402187"/>
                  </a:lnTo>
                  <a:lnTo>
                    <a:pt x="1211736" y="439350"/>
                  </a:lnTo>
                  <a:lnTo>
                    <a:pt x="1235442" y="477731"/>
                  </a:lnTo>
                  <a:lnTo>
                    <a:pt x="1257377" y="517276"/>
                  </a:lnTo>
                  <a:lnTo>
                    <a:pt x="1277485" y="557930"/>
                  </a:lnTo>
                  <a:lnTo>
                    <a:pt x="1295710" y="599636"/>
                  </a:lnTo>
                  <a:lnTo>
                    <a:pt x="1311999" y="642340"/>
                  </a:lnTo>
                  <a:lnTo>
                    <a:pt x="1326295" y="685987"/>
                  </a:lnTo>
                  <a:lnTo>
                    <a:pt x="1338543" y="730521"/>
                  </a:lnTo>
                  <a:lnTo>
                    <a:pt x="1348689" y="775888"/>
                  </a:lnTo>
                  <a:lnTo>
                    <a:pt x="1356676" y="822030"/>
                  </a:lnTo>
                  <a:lnTo>
                    <a:pt x="1362449" y="868895"/>
                  </a:lnTo>
                  <a:lnTo>
                    <a:pt x="1365954" y="916426"/>
                  </a:lnTo>
                  <a:lnTo>
                    <a:pt x="1367134" y="964563"/>
                  </a:lnTo>
                  <a:lnTo>
                    <a:pt x="1365954" y="1012709"/>
                  </a:lnTo>
                  <a:lnTo>
                    <a:pt x="1362449" y="1060240"/>
                  </a:lnTo>
                  <a:lnTo>
                    <a:pt x="1361464" y="1068231"/>
                  </a:lnTo>
                  <a:close/>
                </a:path>
              </a:pathLst>
            </a:custGeom>
            <a:solidFill>
              <a:srgbClr val="4849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6064587"/>
              <a:ext cx="731520" cy="1038225"/>
            </a:xfrm>
            <a:custGeom>
              <a:avLst/>
              <a:gdLst/>
              <a:ahLst/>
              <a:cxnLst/>
              <a:rect l="l" t="t" r="r" b="b"/>
              <a:pathLst>
                <a:path w="731520" h="1038225">
                  <a:moveTo>
                    <a:pt x="212447" y="1038181"/>
                  </a:moveTo>
                  <a:lnTo>
                    <a:pt x="165181" y="1036060"/>
                  </a:lnTo>
                  <a:lnTo>
                    <a:pt x="119122" y="1029818"/>
                  </a:lnTo>
                  <a:lnTo>
                    <a:pt x="74434" y="1019639"/>
                  </a:lnTo>
                  <a:lnTo>
                    <a:pt x="31301" y="1005706"/>
                  </a:lnTo>
                  <a:lnTo>
                    <a:pt x="0" y="992470"/>
                  </a:lnTo>
                  <a:lnTo>
                    <a:pt x="0" y="45711"/>
                  </a:lnTo>
                  <a:lnTo>
                    <a:pt x="74434" y="18542"/>
                  </a:lnTo>
                  <a:lnTo>
                    <a:pt x="119122" y="8363"/>
                  </a:lnTo>
                  <a:lnTo>
                    <a:pt x="165181" y="2121"/>
                  </a:lnTo>
                  <a:lnTo>
                    <a:pt x="212429" y="0"/>
                  </a:lnTo>
                  <a:lnTo>
                    <a:pt x="259677" y="2121"/>
                  </a:lnTo>
                  <a:lnTo>
                    <a:pt x="305736" y="8363"/>
                  </a:lnTo>
                  <a:lnTo>
                    <a:pt x="350424" y="18542"/>
                  </a:lnTo>
                  <a:lnTo>
                    <a:pt x="393556" y="32475"/>
                  </a:lnTo>
                  <a:lnTo>
                    <a:pt x="434951" y="49979"/>
                  </a:lnTo>
                  <a:lnTo>
                    <a:pt x="474424" y="70871"/>
                  </a:lnTo>
                  <a:lnTo>
                    <a:pt x="511792" y="94966"/>
                  </a:lnTo>
                  <a:lnTo>
                    <a:pt x="546872" y="122083"/>
                  </a:lnTo>
                  <a:lnTo>
                    <a:pt x="579481" y="152038"/>
                  </a:lnTo>
                  <a:lnTo>
                    <a:pt x="609436" y="184647"/>
                  </a:lnTo>
                  <a:lnTo>
                    <a:pt x="636553" y="219727"/>
                  </a:lnTo>
                  <a:lnTo>
                    <a:pt x="660648" y="257095"/>
                  </a:lnTo>
                  <a:lnTo>
                    <a:pt x="681540" y="296568"/>
                  </a:lnTo>
                  <a:lnTo>
                    <a:pt x="699044" y="337963"/>
                  </a:lnTo>
                  <a:lnTo>
                    <a:pt x="712977" y="381096"/>
                  </a:lnTo>
                  <a:lnTo>
                    <a:pt x="723156" y="425783"/>
                  </a:lnTo>
                  <a:lnTo>
                    <a:pt x="729398" y="471843"/>
                  </a:lnTo>
                  <a:lnTo>
                    <a:pt x="731519" y="519088"/>
                  </a:lnTo>
                  <a:lnTo>
                    <a:pt x="729398" y="566338"/>
                  </a:lnTo>
                  <a:lnTo>
                    <a:pt x="723156" y="612398"/>
                  </a:lnTo>
                  <a:lnTo>
                    <a:pt x="712977" y="657085"/>
                  </a:lnTo>
                  <a:lnTo>
                    <a:pt x="699044" y="700218"/>
                  </a:lnTo>
                  <a:lnTo>
                    <a:pt x="681540" y="741612"/>
                  </a:lnTo>
                  <a:lnTo>
                    <a:pt x="660648" y="781085"/>
                  </a:lnTo>
                  <a:lnTo>
                    <a:pt x="636553" y="818454"/>
                  </a:lnTo>
                  <a:lnTo>
                    <a:pt x="609436" y="853534"/>
                  </a:lnTo>
                  <a:lnTo>
                    <a:pt x="579481" y="886143"/>
                  </a:lnTo>
                  <a:lnTo>
                    <a:pt x="546872" y="916098"/>
                  </a:lnTo>
                  <a:lnTo>
                    <a:pt x="511792" y="943214"/>
                  </a:lnTo>
                  <a:lnTo>
                    <a:pt x="474424" y="967310"/>
                  </a:lnTo>
                  <a:lnTo>
                    <a:pt x="434951" y="988202"/>
                  </a:lnTo>
                  <a:lnTo>
                    <a:pt x="393556" y="1005706"/>
                  </a:lnTo>
                  <a:lnTo>
                    <a:pt x="350424" y="1019639"/>
                  </a:lnTo>
                  <a:lnTo>
                    <a:pt x="305736" y="1029818"/>
                  </a:lnTo>
                  <a:lnTo>
                    <a:pt x="259677" y="1036060"/>
                  </a:lnTo>
                  <a:lnTo>
                    <a:pt x="212447" y="1038181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5318" y="6465721"/>
              <a:ext cx="235913" cy="23591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10270" y="1641044"/>
            <a:ext cx="54483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002060"/>
                </a:solidFill>
              </a:rPr>
              <a:t>XXXX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6449" y="323532"/>
            <a:ext cx="5112351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100" b="1" dirty="0">
                <a:solidFill>
                  <a:srgbClr val="002060"/>
                </a:solidFill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3000" y="1371600"/>
            <a:ext cx="1143000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>
                <a:solidFill>
                  <a:srgbClr val="002060"/>
                </a:solidFill>
              </a:rPr>
              <a:t>XXXX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41</Words>
  <Application>Microsoft Office PowerPoint</Application>
  <PresentationFormat>Personalizar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Calibri</vt:lpstr>
      <vt:lpstr>Tahoma</vt:lpstr>
      <vt:lpstr>Times New Roman</vt:lpstr>
      <vt:lpstr>Trebuchet MS</vt:lpstr>
      <vt:lpstr>Office Theme</vt:lpstr>
      <vt:lpstr>SIMEP XII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APLICAÇÃO DO MÉTODO PROMETHEE-SAPEVO-M1 PARA ORDENAÇÃO DE PULVERIZADORES TRATORIZADOS PARA CONTROLE DE PRAGAS E FERTILIZAÇÃO EM PLANTIOS DE GRÃOS</dc:title>
  <dc:creator>Mateus Jose de Siqueira Silva</dc:creator>
  <cp:keywords>DAFi0_jflLA,BAEfmDjTJFQ</cp:keywords>
  <cp:lastModifiedBy>Bruno Pereira Diniz</cp:lastModifiedBy>
  <cp:revision>2</cp:revision>
  <dcterms:created xsi:type="dcterms:W3CDTF">2024-02-20T13:30:56Z</dcterms:created>
  <dcterms:modified xsi:type="dcterms:W3CDTF">2024-02-20T14:10:36Z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2024-02-20T00:00:00Z</vt:filetime>
  </property>
  <property fmtid="{D5CDD505-2E9C-101B-9397-08002B2CF9AE}" pid="3" name="Creator">
    <vt:lpwstr>Canva</vt:lpwstr>
  </property>
  <property fmtid="{D5CDD505-2E9C-101B-9397-08002B2CF9AE}" pid="4" name="LastSaved">
    <vt:filetime>2024-02-20T00:00:00Z</vt:filetime>
  </property>
</Properties>
</file>